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2"/>
  </p:notesMasterIdLst>
  <p:handoutMasterIdLst>
    <p:handoutMasterId r:id="rId53"/>
  </p:handoutMasterIdLst>
  <p:sldIdLst>
    <p:sldId id="291" r:id="rId5"/>
    <p:sldId id="2147469622" r:id="rId6"/>
    <p:sldId id="2147470194" r:id="rId7"/>
    <p:sldId id="292" r:id="rId8"/>
    <p:sldId id="2147469617" r:id="rId9"/>
    <p:sldId id="300" r:id="rId10"/>
    <p:sldId id="2147470192" r:id="rId11"/>
    <p:sldId id="301" r:id="rId12"/>
    <p:sldId id="263" r:id="rId13"/>
    <p:sldId id="2147469594" r:id="rId14"/>
    <p:sldId id="294" r:id="rId15"/>
    <p:sldId id="2308" r:id="rId16"/>
    <p:sldId id="11635" r:id="rId17"/>
    <p:sldId id="2147469595" r:id="rId18"/>
    <p:sldId id="2134804590" r:id="rId19"/>
    <p:sldId id="2134804591" r:id="rId20"/>
    <p:sldId id="310" r:id="rId21"/>
    <p:sldId id="2147469606" r:id="rId22"/>
    <p:sldId id="2147469597" r:id="rId23"/>
    <p:sldId id="2076137386" r:id="rId24"/>
    <p:sldId id="2076136017" r:id="rId25"/>
    <p:sldId id="2147469601" r:id="rId26"/>
    <p:sldId id="4265" r:id="rId27"/>
    <p:sldId id="2204" r:id="rId28"/>
    <p:sldId id="1915" r:id="rId29"/>
    <p:sldId id="2147469607" r:id="rId30"/>
    <p:sldId id="2147469600" r:id="rId31"/>
    <p:sldId id="288" r:id="rId32"/>
    <p:sldId id="2147469605" r:id="rId33"/>
    <p:sldId id="2147469608" r:id="rId34"/>
    <p:sldId id="2147469609" r:id="rId35"/>
    <p:sldId id="296" r:id="rId36"/>
    <p:sldId id="2147469611" r:id="rId37"/>
    <p:sldId id="2147469612" r:id="rId38"/>
    <p:sldId id="2147469613" r:id="rId39"/>
    <p:sldId id="2147470195" r:id="rId40"/>
    <p:sldId id="2147469614" r:id="rId41"/>
    <p:sldId id="297" r:id="rId42"/>
    <p:sldId id="2147470190" r:id="rId43"/>
    <p:sldId id="2147469610" r:id="rId44"/>
    <p:sldId id="298" r:id="rId45"/>
    <p:sldId id="2147469615" r:id="rId46"/>
    <p:sldId id="299" r:id="rId47"/>
    <p:sldId id="289" r:id="rId48"/>
    <p:sldId id="2147470191" r:id="rId49"/>
    <p:sldId id="2147469667" r:id="rId50"/>
    <p:sldId id="214747019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6B6758-C3A5-420E-BE6C-72FFCD90594E}" name="Ian Lumb" initials="IL" userId="S::ianl@terawe.com::2630a383-0cad-4e30-b844-8e87d31697a6" providerId="AD"/>
  <p188:author id="{0E13F3E3-A5D1-95C3-EB4A-A374D951F722}" name="Dan Moore" initials="DM" userId="S::danm@terawe.com::432a1231-f1bc-48da-b3ef-5b1092c905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72F63"/>
    <a:srgbClr val="09002B"/>
    <a:srgbClr val="09012A"/>
    <a:srgbClr val="002948"/>
    <a:srgbClr val="004A82"/>
    <a:srgbClr val="0F1144"/>
    <a:srgbClr val="09022B"/>
    <a:srgbClr val="070537"/>
    <a:srgbClr val="0BE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6B2928-AB2B-482C-AC7A-C6AEC7CBB0B5}" v="5" dt="2022-06-30T21:37:52.033"/>
    <p1510:client id="{A2F3393C-EDA2-4BBB-9138-CF036F2A9307}" v="7" dt="2022-07-01T16:16:44.515"/>
    <p1510:client id="{B24E1DD1-6EFF-4A10-ABAF-94EE76DF78BB}" v="1" dt="2022-07-01T16:38:11.8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530" autoAdjust="0"/>
  </p:normalViewPr>
  <p:slideViewPr>
    <p:cSldViewPr snapToGrid="0">
      <p:cViewPr varScale="1">
        <p:scale>
          <a:sx n="75" d="100"/>
          <a:sy n="75" d="100"/>
        </p:scale>
        <p:origin x="946"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Lumb" userId="2630a383-0cad-4e30-b844-8e87d31697a6" providerId="ADAL" clId="{4F6B2928-AB2B-482C-AC7A-C6AEC7CBB0B5}"/>
    <pc:docChg chg="undo redo custSel addSld delSld modSld sldOrd">
      <pc:chgData name="Ian Lumb" userId="2630a383-0cad-4e30-b844-8e87d31697a6" providerId="ADAL" clId="{4F6B2928-AB2B-482C-AC7A-C6AEC7CBB0B5}" dt="2022-06-30T22:42:59.421" v="2344"/>
      <pc:docMkLst>
        <pc:docMk/>
      </pc:docMkLst>
      <pc:sldChg chg="delCm modCm">
        <pc:chgData name="Ian Lumb" userId="2630a383-0cad-4e30-b844-8e87d31697a6" providerId="ADAL" clId="{4F6B2928-AB2B-482C-AC7A-C6AEC7CBB0B5}" dt="2022-06-24T14:04:38.136" v="3"/>
        <pc:sldMkLst>
          <pc:docMk/>
          <pc:sldMk cId="1058392728" sldId="263"/>
        </pc:sldMkLst>
      </pc:sldChg>
      <pc:sldChg chg="add del">
        <pc:chgData name="Ian Lumb" userId="2630a383-0cad-4e30-b844-8e87d31697a6" providerId="ADAL" clId="{4F6B2928-AB2B-482C-AC7A-C6AEC7CBB0B5}" dt="2022-06-23T17:12:56.878" v="1" actId="47"/>
        <pc:sldMkLst>
          <pc:docMk/>
          <pc:sldMk cId="2982084907" sldId="264"/>
        </pc:sldMkLst>
      </pc:sldChg>
      <pc:sldChg chg="modNotesTx">
        <pc:chgData name="Ian Lumb" userId="2630a383-0cad-4e30-b844-8e87d31697a6" providerId="ADAL" clId="{4F6B2928-AB2B-482C-AC7A-C6AEC7CBB0B5}" dt="2022-06-27T16:02:46.541" v="860" actId="6549"/>
        <pc:sldMkLst>
          <pc:docMk/>
          <pc:sldMk cId="3825778625" sldId="288"/>
        </pc:sldMkLst>
      </pc:sldChg>
      <pc:sldChg chg="modNotesTx">
        <pc:chgData name="Ian Lumb" userId="2630a383-0cad-4e30-b844-8e87d31697a6" providerId="ADAL" clId="{4F6B2928-AB2B-482C-AC7A-C6AEC7CBB0B5}" dt="2022-06-27T16:36:07.552" v="1360" actId="20577"/>
        <pc:sldMkLst>
          <pc:docMk/>
          <pc:sldMk cId="3839602372" sldId="289"/>
        </pc:sldMkLst>
      </pc:sldChg>
      <pc:sldChg chg="delCm">
        <pc:chgData name="Ian Lumb" userId="2630a383-0cad-4e30-b844-8e87d31697a6" providerId="ADAL" clId="{4F6B2928-AB2B-482C-AC7A-C6AEC7CBB0B5}" dt="2022-06-27T16:36:26.162" v="1361"/>
        <pc:sldMkLst>
          <pc:docMk/>
          <pc:sldMk cId="3396625383" sldId="291"/>
        </pc:sldMkLst>
      </pc:sldChg>
      <pc:sldChg chg="modSp mod">
        <pc:chgData name="Ian Lumb" userId="2630a383-0cad-4e30-b844-8e87d31697a6" providerId="ADAL" clId="{4F6B2928-AB2B-482C-AC7A-C6AEC7CBB0B5}" dt="2022-06-30T20:04:11.479" v="1805" actId="20577"/>
        <pc:sldMkLst>
          <pc:docMk/>
          <pc:sldMk cId="4229963047" sldId="292"/>
        </pc:sldMkLst>
        <pc:spChg chg="mod">
          <ac:chgData name="Ian Lumb" userId="2630a383-0cad-4e30-b844-8e87d31697a6" providerId="ADAL" clId="{4F6B2928-AB2B-482C-AC7A-C6AEC7CBB0B5}" dt="2022-06-30T20:04:11.479" v="1805" actId="20577"/>
          <ac:spMkLst>
            <pc:docMk/>
            <pc:sldMk cId="4229963047" sldId="292"/>
            <ac:spMk id="6" creationId="{CBF34873-A3B9-F104-E9F3-9993E32D1909}"/>
          </ac:spMkLst>
        </pc:spChg>
        <pc:spChg chg="mod">
          <ac:chgData name="Ian Lumb" userId="2630a383-0cad-4e30-b844-8e87d31697a6" providerId="ADAL" clId="{4F6B2928-AB2B-482C-AC7A-C6AEC7CBB0B5}" dt="2022-06-27T16:44:13.271" v="1630" actId="20577"/>
          <ac:spMkLst>
            <pc:docMk/>
            <pc:sldMk cId="4229963047" sldId="292"/>
            <ac:spMk id="11" creationId="{07246306-DAED-EBC8-B337-AB94A934B8C2}"/>
          </ac:spMkLst>
        </pc:spChg>
      </pc:sldChg>
      <pc:sldChg chg="delCm modNotesTx">
        <pc:chgData name="Ian Lumb" userId="2630a383-0cad-4e30-b844-8e87d31697a6" providerId="ADAL" clId="{4F6B2928-AB2B-482C-AC7A-C6AEC7CBB0B5}" dt="2022-06-30T22:42:59.421" v="2344"/>
        <pc:sldMkLst>
          <pc:docMk/>
          <pc:sldMk cId="1447758559" sldId="294"/>
        </pc:sldMkLst>
      </pc:sldChg>
      <pc:sldChg chg="addSp delSp modSp mod ord delCm modCm modNotesTx">
        <pc:chgData name="Ian Lumb" userId="2630a383-0cad-4e30-b844-8e87d31697a6" providerId="ADAL" clId="{4F6B2928-AB2B-482C-AC7A-C6AEC7CBB0B5}" dt="2022-06-27T16:23:25.234" v="1218" actId="20577"/>
        <pc:sldMkLst>
          <pc:docMk/>
          <pc:sldMk cId="2965792413" sldId="296"/>
        </pc:sldMkLst>
        <pc:spChg chg="mod">
          <ac:chgData name="Ian Lumb" userId="2630a383-0cad-4e30-b844-8e87d31697a6" providerId="ADAL" clId="{4F6B2928-AB2B-482C-AC7A-C6AEC7CBB0B5}" dt="2022-06-27T13:49:53.644" v="219" actId="20577"/>
          <ac:spMkLst>
            <pc:docMk/>
            <pc:sldMk cId="2965792413" sldId="296"/>
            <ac:spMk id="2" creationId="{D94FF041-3708-4FED-EEBE-36D960F29156}"/>
          </ac:spMkLst>
        </pc:spChg>
        <pc:spChg chg="add del">
          <ac:chgData name="Ian Lumb" userId="2630a383-0cad-4e30-b844-8e87d31697a6" providerId="ADAL" clId="{4F6B2928-AB2B-482C-AC7A-C6AEC7CBB0B5}" dt="2022-06-27T13:48:40.936" v="196" actId="22"/>
          <ac:spMkLst>
            <pc:docMk/>
            <pc:sldMk cId="2965792413" sldId="296"/>
            <ac:spMk id="6" creationId="{1A687FDB-F58A-B78B-AA7A-BF51125162EB}"/>
          </ac:spMkLst>
        </pc:spChg>
        <pc:picChg chg="del">
          <ac:chgData name="Ian Lumb" userId="2630a383-0cad-4e30-b844-8e87d31697a6" providerId="ADAL" clId="{4F6B2928-AB2B-482C-AC7A-C6AEC7CBB0B5}" dt="2022-06-27T13:48:27.637" v="192" actId="478"/>
          <ac:picMkLst>
            <pc:docMk/>
            <pc:sldMk cId="2965792413" sldId="296"/>
            <ac:picMk id="4" creationId="{EA228422-7826-BA7A-4A3D-751BDBAE7C15}"/>
          </ac:picMkLst>
        </pc:picChg>
        <pc:picChg chg="add mod">
          <ac:chgData name="Ian Lumb" userId="2630a383-0cad-4e30-b844-8e87d31697a6" providerId="ADAL" clId="{4F6B2928-AB2B-482C-AC7A-C6AEC7CBB0B5}" dt="2022-06-27T13:49:17.362" v="200" actId="1076"/>
          <ac:picMkLst>
            <pc:docMk/>
            <pc:sldMk cId="2965792413" sldId="296"/>
            <ac:picMk id="7" creationId="{56A0F0C4-0FC5-6099-D714-1D7A1E4BA2F1}"/>
          </ac:picMkLst>
        </pc:picChg>
      </pc:sldChg>
      <pc:sldChg chg="modNotesTx">
        <pc:chgData name="Ian Lumb" userId="2630a383-0cad-4e30-b844-8e87d31697a6" providerId="ADAL" clId="{4F6B2928-AB2B-482C-AC7A-C6AEC7CBB0B5}" dt="2022-06-27T14:02:32.949" v="818" actId="20577"/>
        <pc:sldMkLst>
          <pc:docMk/>
          <pc:sldMk cId="3828084957" sldId="297"/>
        </pc:sldMkLst>
      </pc:sldChg>
      <pc:sldChg chg="delCm modNotesTx">
        <pc:chgData name="Ian Lumb" userId="2630a383-0cad-4e30-b844-8e87d31697a6" providerId="ADAL" clId="{4F6B2928-AB2B-482C-AC7A-C6AEC7CBB0B5}" dt="2022-06-27T16:33:50.574" v="1249"/>
        <pc:sldMkLst>
          <pc:docMk/>
          <pc:sldMk cId="3018816566" sldId="298"/>
        </pc:sldMkLst>
      </pc:sldChg>
      <pc:sldChg chg="modSp mod">
        <pc:chgData name="Ian Lumb" userId="2630a383-0cad-4e30-b844-8e87d31697a6" providerId="ADAL" clId="{4F6B2928-AB2B-482C-AC7A-C6AEC7CBB0B5}" dt="2022-06-27T16:44:49.127" v="1641" actId="20577"/>
        <pc:sldMkLst>
          <pc:docMk/>
          <pc:sldMk cId="3592828332" sldId="300"/>
        </pc:sldMkLst>
        <pc:spChg chg="mod">
          <ac:chgData name="Ian Lumb" userId="2630a383-0cad-4e30-b844-8e87d31697a6" providerId="ADAL" clId="{4F6B2928-AB2B-482C-AC7A-C6AEC7CBB0B5}" dt="2022-06-27T16:44:49.127" v="1641" actId="20577"/>
          <ac:spMkLst>
            <pc:docMk/>
            <pc:sldMk cId="3592828332" sldId="300"/>
            <ac:spMk id="3" creationId="{C2714CCA-6290-CF17-2FB6-6FFECA34011B}"/>
          </ac:spMkLst>
        </pc:spChg>
      </pc:sldChg>
      <pc:sldChg chg="delCm modNotesTx">
        <pc:chgData name="Ian Lumb" userId="2630a383-0cad-4e30-b844-8e87d31697a6" providerId="ADAL" clId="{4F6B2928-AB2B-482C-AC7A-C6AEC7CBB0B5}" dt="2022-06-30T20:10:55.425" v="2167" actId="20577"/>
        <pc:sldMkLst>
          <pc:docMk/>
          <pc:sldMk cId="664477778" sldId="310"/>
        </pc:sldMkLst>
      </pc:sldChg>
      <pc:sldChg chg="del delCm">
        <pc:chgData name="Ian Lumb" userId="2630a383-0cad-4e30-b844-8e87d31697a6" providerId="ADAL" clId="{4F6B2928-AB2B-482C-AC7A-C6AEC7CBB0B5}" dt="2022-06-30T20:29:28.494" v="2170" actId="2696"/>
        <pc:sldMkLst>
          <pc:docMk/>
          <pc:sldMk cId="2270781512" sldId="1556"/>
        </pc:sldMkLst>
      </pc:sldChg>
      <pc:sldChg chg="delCm">
        <pc:chgData name="Ian Lumb" userId="2630a383-0cad-4e30-b844-8e87d31697a6" providerId="ADAL" clId="{4F6B2928-AB2B-482C-AC7A-C6AEC7CBB0B5}" dt="2022-06-30T20:23:02.213" v="2169"/>
        <pc:sldMkLst>
          <pc:docMk/>
          <pc:sldMk cId="20936621" sldId="1915"/>
        </pc:sldMkLst>
      </pc:sldChg>
      <pc:sldChg chg="modSp mod delCm">
        <pc:chgData name="Ian Lumb" userId="2630a383-0cad-4e30-b844-8e87d31697a6" providerId="ADAL" clId="{4F6B2928-AB2B-482C-AC7A-C6AEC7CBB0B5}" dt="2022-06-30T20:22:48.294" v="2168"/>
        <pc:sldMkLst>
          <pc:docMk/>
          <pc:sldMk cId="2927627257" sldId="2204"/>
        </pc:sldMkLst>
        <pc:spChg chg="mod">
          <ac:chgData name="Ian Lumb" userId="2630a383-0cad-4e30-b844-8e87d31697a6" providerId="ADAL" clId="{4F6B2928-AB2B-482C-AC7A-C6AEC7CBB0B5}" dt="2022-06-27T16:25:16.399" v="1225" actId="20577"/>
          <ac:spMkLst>
            <pc:docMk/>
            <pc:sldMk cId="2927627257" sldId="2204"/>
            <ac:spMk id="2" creationId="{D02C902D-707A-211D-1FD8-4BD6DC1041F4}"/>
          </ac:spMkLst>
        </pc:spChg>
      </pc:sldChg>
      <pc:sldChg chg="modSp mod">
        <pc:chgData name="Ian Lumb" userId="2630a383-0cad-4e30-b844-8e87d31697a6" providerId="ADAL" clId="{4F6B2928-AB2B-482C-AC7A-C6AEC7CBB0B5}" dt="2022-06-30T20:06:59.323" v="1843" actId="20577"/>
        <pc:sldMkLst>
          <pc:docMk/>
          <pc:sldMk cId="3153476211" sldId="2308"/>
        </pc:sldMkLst>
        <pc:spChg chg="mod">
          <ac:chgData name="Ian Lumb" userId="2630a383-0cad-4e30-b844-8e87d31697a6" providerId="ADAL" clId="{4F6B2928-AB2B-482C-AC7A-C6AEC7CBB0B5}" dt="2022-06-30T20:06:59.323" v="1843" actId="20577"/>
          <ac:spMkLst>
            <pc:docMk/>
            <pc:sldMk cId="3153476211" sldId="2308"/>
            <ac:spMk id="8" creationId="{86BE058F-7278-3B20-0FB7-83E22715CBA8}"/>
          </ac:spMkLst>
        </pc:spChg>
      </pc:sldChg>
      <pc:sldChg chg="delCm">
        <pc:chgData name="Ian Lumb" userId="2630a383-0cad-4e30-b844-8e87d31697a6" providerId="ADAL" clId="{4F6B2928-AB2B-482C-AC7A-C6AEC7CBB0B5}" dt="2022-06-27T16:47:40.398" v="1782"/>
        <pc:sldMkLst>
          <pc:docMk/>
          <pc:sldMk cId="3405347775" sldId="4265"/>
        </pc:sldMkLst>
      </pc:sldChg>
      <pc:sldChg chg="modNotesTx">
        <pc:chgData name="Ian Lumb" userId="2630a383-0cad-4e30-b844-8e87d31697a6" providerId="ADAL" clId="{4F6B2928-AB2B-482C-AC7A-C6AEC7CBB0B5}" dt="2022-06-27T16:46:18.309" v="1778" actId="20577"/>
        <pc:sldMkLst>
          <pc:docMk/>
          <pc:sldMk cId="2201566731" sldId="11635"/>
        </pc:sldMkLst>
      </pc:sldChg>
      <pc:sldChg chg="modSp mod delCm">
        <pc:chgData name="Ian Lumb" userId="2630a383-0cad-4e30-b844-8e87d31697a6" providerId="ADAL" clId="{4F6B2928-AB2B-482C-AC7A-C6AEC7CBB0B5}" dt="2022-06-30T20:08:28.948" v="1849" actId="20577"/>
        <pc:sldMkLst>
          <pc:docMk/>
          <pc:sldMk cId="1427579835" sldId="2134804590"/>
        </pc:sldMkLst>
        <pc:spChg chg="mod">
          <ac:chgData name="Ian Lumb" userId="2630a383-0cad-4e30-b844-8e87d31697a6" providerId="ADAL" clId="{4F6B2928-AB2B-482C-AC7A-C6AEC7CBB0B5}" dt="2022-06-30T20:08:28.948" v="1849" actId="20577"/>
          <ac:spMkLst>
            <pc:docMk/>
            <pc:sldMk cId="1427579835" sldId="2134804590"/>
            <ac:spMk id="38" creationId="{FAD79726-A8C3-E548-A9F6-7DF08D038A08}"/>
          </ac:spMkLst>
        </pc:spChg>
        <pc:spChg chg="mod">
          <ac:chgData name="Ian Lumb" userId="2630a383-0cad-4e30-b844-8e87d31697a6" providerId="ADAL" clId="{4F6B2928-AB2B-482C-AC7A-C6AEC7CBB0B5}" dt="2022-06-30T20:07:36.642" v="1845" actId="20577"/>
          <ac:spMkLst>
            <pc:docMk/>
            <pc:sldMk cId="1427579835" sldId="2134804590"/>
            <ac:spMk id="171" creationId="{57F96310-B16D-9D45-B35F-734278491AD2}"/>
          </ac:spMkLst>
        </pc:spChg>
      </pc:sldChg>
      <pc:sldChg chg="del">
        <pc:chgData name="Ian Lumb" userId="2630a383-0cad-4e30-b844-8e87d31697a6" providerId="ADAL" clId="{4F6B2928-AB2B-482C-AC7A-C6AEC7CBB0B5}" dt="2022-06-23T17:12:56.878" v="1" actId="47"/>
        <pc:sldMkLst>
          <pc:docMk/>
          <pc:sldMk cId="307894445" sldId="2147469593"/>
        </pc:sldMkLst>
      </pc:sldChg>
      <pc:sldChg chg="modSp mod">
        <pc:chgData name="Ian Lumb" userId="2630a383-0cad-4e30-b844-8e87d31697a6" providerId="ADAL" clId="{4F6B2928-AB2B-482C-AC7A-C6AEC7CBB0B5}" dt="2022-06-30T20:06:27.567" v="1813" actId="20577"/>
        <pc:sldMkLst>
          <pc:docMk/>
          <pc:sldMk cId="3671410135" sldId="2147469594"/>
        </pc:sldMkLst>
        <pc:spChg chg="mod">
          <ac:chgData name="Ian Lumb" userId="2630a383-0cad-4e30-b844-8e87d31697a6" providerId="ADAL" clId="{4F6B2928-AB2B-482C-AC7A-C6AEC7CBB0B5}" dt="2022-06-30T20:06:27.567" v="1813" actId="20577"/>
          <ac:spMkLst>
            <pc:docMk/>
            <pc:sldMk cId="3671410135" sldId="2147469594"/>
            <ac:spMk id="5" creationId="{885FFBA3-7486-B77C-F47C-9E03FBAC196D}"/>
          </ac:spMkLst>
        </pc:spChg>
      </pc:sldChg>
      <pc:sldChg chg="del">
        <pc:chgData name="Ian Lumb" userId="2630a383-0cad-4e30-b844-8e87d31697a6" providerId="ADAL" clId="{4F6B2928-AB2B-482C-AC7A-C6AEC7CBB0B5}" dt="2022-06-30T20:31:20.566" v="2171" actId="2696"/>
        <pc:sldMkLst>
          <pc:docMk/>
          <pc:sldMk cId="869321999" sldId="2147469598"/>
        </pc:sldMkLst>
      </pc:sldChg>
      <pc:sldChg chg="del modCm">
        <pc:chgData name="Ian Lumb" userId="2630a383-0cad-4e30-b844-8e87d31697a6" providerId="ADAL" clId="{4F6B2928-AB2B-482C-AC7A-C6AEC7CBB0B5}" dt="2022-06-30T20:01:07.698" v="1785" actId="47"/>
        <pc:sldMkLst>
          <pc:docMk/>
          <pc:sldMk cId="2741281810" sldId="2147469599"/>
        </pc:sldMkLst>
      </pc:sldChg>
      <pc:sldChg chg="modSp mod modNotesTx">
        <pc:chgData name="Ian Lumb" userId="2630a383-0cad-4e30-b844-8e87d31697a6" providerId="ADAL" clId="{4F6B2928-AB2B-482C-AC7A-C6AEC7CBB0B5}" dt="2022-06-27T13:46:03.846" v="188" actId="27636"/>
        <pc:sldMkLst>
          <pc:docMk/>
          <pc:sldMk cId="3799475860" sldId="2147469600"/>
        </pc:sldMkLst>
        <pc:spChg chg="mod">
          <ac:chgData name="Ian Lumb" userId="2630a383-0cad-4e30-b844-8e87d31697a6" providerId="ADAL" clId="{4F6B2928-AB2B-482C-AC7A-C6AEC7CBB0B5}" dt="2022-06-27T13:46:03.846" v="188" actId="27636"/>
          <ac:spMkLst>
            <pc:docMk/>
            <pc:sldMk cId="3799475860" sldId="2147469600"/>
            <ac:spMk id="4" creationId="{78A93F1D-1761-BDD1-0329-1BBF70FB31C6}"/>
          </ac:spMkLst>
        </pc:spChg>
      </pc:sldChg>
      <pc:sldChg chg="del">
        <pc:chgData name="Ian Lumb" userId="2630a383-0cad-4e30-b844-8e87d31697a6" providerId="ADAL" clId="{4F6B2928-AB2B-482C-AC7A-C6AEC7CBB0B5}" dt="2022-06-27T13:43:28.117" v="4" actId="2696"/>
        <pc:sldMkLst>
          <pc:docMk/>
          <pc:sldMk cId="1526328627" sldId="2147469604"/>
        </pc:sldMkLst>
      </pc:sldChg>
      <pc:sldChg chg="modNotesTx">
        <pc:chgData name="Ian Lumb" userId="2630a383-0cad-4e30-b844-8e87d31697a6" providerId="ADAL" clId="{4F6B2928-AB2B-482C-AC7A-C6AEC7CBB0B5}" dt="2022-06-27T16:21:30.379" v="1080" actId="20577"/>
        <pc:sldMkLst>
          <pc:docMk/>
          <pc:sldMk cId="2586040291" sldId="2147469605"/>
        </pc:sldMkLst>
      </pc:sldChg>
      <pc:sldChg chg="delCm">
        <pc:chgData name="Ian Lumb" userId="2630a383-0cad-4e30-b844-8e87d31697a6" providerId="ADAL" clId="{4F6B2928-AB2B-482C-AC7A-C6AEC7CBB0B5}" dt="2022-06-27T16:46:59.243" v="1781"/>
        <pc:sldMkLst>
          <pc:docMk/>
          <pc:sldMk cId="3550606388" sldId="2147469606"/>
        </pc:sldMkLst>
      </pc:sldChg>
      <pc:sldChg chg="modNotesTx">
        <pc:chgData name="Ian Lumb" userId="2630a383-0cad-4e30-b844-8e87d31697a6" providerId="ADAL" clId="{4F6B2928-AB2B-482C-AC7A-C6AEC7CBB0B5}" dt="2022-06-27T16:22:29.481" v="1117" actId="20577"/>
        <pc:sldMkLst>
          <pc:docMk/>
          <pc:sldMk cId="1117014756" sldId="2147469609"/>
        </pc:sldMkLst>
      </pc:sldChg>
      <pc:sldChg chg="modSp mod">
        <pc:chgData name="Ian Lumb" userId="2630a383-0cad-4e30-b844-8e87d31697a6" providerId="ADAL" clId="{4F6B2928-AB2B-482C-AC7A-C6AEC7CBB0B5}" dt="2022-06-27T16:24:26.630" v="1219" actId="114"/>
        <pc:sldMkLst>
          <pc:docMk/>
          <pc:sldMk cId="3719912106" sldId="2147469611"/>
        </pc:sldMkLst>
        <pc:spChg chg="mod">
          <ac:chgData name="Ian Lumb" userId="2630a383-0cad-4e30-b844-8e87d31697a6" providerId="ADAL" clId="{4F6B2928-AB2B-482C-AC7A-C6AEC7CBB0B5}" dt="2022-06-27T16:24:26.630" v="1219" actId="114"/>
          <ac:spMkLst>
            <pc:docMk/>
            <pc:sldMk cId="3719912106" sldId="2147469611"/>
            <ac:spMk id="3" creationId="{F27BB1CB-B90F-DF37-2A79-94A34B396F2C}"/>
          </ac:spMkLst>
        </pc:spChg>
      </pc:sldChg>
      <pc:sldChg chg="modSp mod">
        <pc:chgData name="Ian Lumb" userId="2630a383-0cad-4e30-b844-8e87d31697a6" providerId="ADAL" clId="{4F6B2928-AB2B-482C-AC7A-C6AEC7CBB0B5}" dt="2022-06-27T16:25:49.873" v="1233" actId="20577"/>
        <pc:sldMkLst>
          <pc:docMk/>
          <pc:sldMk cId="1634564598" sldId="2147469612"/>
        </pc:sldMkLst>
        <pc:spChg chg="mod">
          <ac:chgData name="Ian Lumb" userId="2630a383-0cad-4e30-b844-8e87d31697a6" providerId="ADAL" clId="{4F6B2928-AB2B-482C-AC7A-C6AEC7CBB0B5}" dt="2022-06-27T16:25:49.873" v="1233" actId="20577"/>
          <ac:spMkLst>
            <pc:docMk/>
            <pc:sldMk cId="1634564598" sldId="2147469612"/>
            <ac:spMk id="2" creationId="{F4270C17-286F-25A9-47CB-015A9F851F92}"/>
          </ac:spMkLst>
        </pc:spChg>
      </pc:sldChg>
      <pc:sldChg chg="modSp mod">
        <pc:chgData name="Ian Lumb" userId="2630a383-0cad-4e30-b844-8e87d31697a6" providerId="ADAL" clId="{4F6B2928-AB2B-482C-AC7A-C6AEC7CBB0B5}" dt="2022-06-27T16:32:31.296" v="1237" actId="20577"/>
        <pc:sldMkLst>
          <pc:docMk/>
          <pc:sldMk cId="4110051494" sldId="2147469613"/>
        </pc:sldMkLst>
        <pc:spChg chg="mod">
          <ac:chgData name="Ian Lumb" userId="2630a383-0cad-4e30-b844-8e87d31697a6" providerId="ADAL" clId="{4F6B2928-AB2B-482C-AC7A-C6AEC7CBB0B5}" dt="2022-06-27T16:32:31.296" v="1237" actId="20577"/>
          <ac:spMkLst>
            <pc:docMk/>
            <pc:sldMk cId="4110051494" sldId="2147469613"/>
            <ac:spMk id="2" creationId="{BD9839FE-F4C9-3AEB-B5D5-B2696E537F57}"/>
          </ac:spMkLst>
        </pc:spChg>
      </pc:sldChg>
      <pc:sldChg chg="modSp mod modNotesTx">
        <pc:chgData name="Ian Lumb" userId="2630a383-0cad-4e30-b844-8e87d31697a6" providerId="ADAL" clId="{4F6B2928-AB2B-482C-AC7A-C6AEC7CBB0B5}" dt="2022-06-27T13:58:10.389" v="695" actId="20577"/>
        <pc:sldMkLst>
          <pc:docMk/>
          <pc:sldMk cId="3186922062" sldId="2147469614"/>
        </pc:sldMkLst>
        <pc:spChg chg="mod">
          <ac:chgData name="Ian Lumb" userId="2630a383-0cad-4e30-b844-8e87d31697a6" providerId="ADAL" clId="{4F6B2928-AB2B-482C-AC7A-C6AEC7CBB0B5}" dt="2022-06-27T13:56:57.069" v="439" actId="20577"/>
          <ac:spMkLst>
            <pc:docMk/>
            <pc:sldMk cId="3186922062" sldId="2147469614"/>
            <ac:spMk id="4" creationId="{531C656F-5696-8BA0-93DE-4A84C0A55672}"/>
          </ac:spMkLst>
        </pc:spChg>
      </pc:sldChg>
      <pc:sldChg chg="modSp del mod ord">
        <pc:chgData name="Ian Lumb" userId="2630a383-0cad-4e30-b844-8e87d31697a6" providerId="ADAL" clId="{4F6B2928-AB2B-482C-AC7A-C6AEC7CBB0B5}" dt="2022-06-29T00:42:19.283" v="1783" actId="47"/>
        <pc:sldMkLst>
          <pc:docMk/>
          <pc:sldMk cId="3457266299" sldId="2147469618"/>
        </pc:sldMkLst>
        <pc:spChg chg="mod">
          <ac:chgData name="Ian Lumb" userId="2630a383-0cad-4e30-b844-8e87d31697a6" providerId="ADAL" clId="{4F6B2928-AB2B-482C-AC7A-C6AEC7CBB0B5}" dt="2022-06-27T16:32:13.814" v="1235" actId="20577"/>
          <ac:spMkLst>
            <pc:docMk/>
            <pc:sldMk cId="3457266299" sldId="2147469618"/>
            <ac:spMk id="2" creationId="{4827DB5A-B571-0A41-D2FA-F0EA0CE135A8}"/>
          </ac:spMkLst>
        </pc:spChg>
      </pc:sldChg>
      <pc:sldChg chg="modSp add mod">
        <pc:chgData name="Ian Lumb" userId="2630a383-0cad-4e30-b844-8e87d31697a6" providerId="ADAL" clId="{4F6B2928-AB2B-482C-AC7A-C6AEC7CBB0B5}" dt="2022-06-30T21:44:39.045" v="2343" actId="207"/>
        <pc:sldMkLst>
          <pc:docMk/>
          <pc:sldMk cId="4017702559" sldId="2147469667"/>
        </pc:sldMkLst>
        <pc:spChg chg="mod">
          <ac:chgData name="Ian Lumb" userId="2630a383-0cad-4e30-b844-8e87d31697a6" providerId="ADAL" clId="{4F6B2928-AB2B-482C-AC7A-C6AEC7CBB0B5}" dt="2022-06-30T21:44:39.045" v="2343" actId="207"/>
          <ac:spMkLst>
            <pc:docMk/>
            <pc:sldMk cId="4017702559" sldId="2147469667"/>
            <ac:spMk id="4" creationId="{9A5D2D5A-A34A-08E7-F4FD-51809CE92399}"/>
          </ac:spMkLst>
        </pc:spChg>
      </pc:sldChg>
      <pc:sldChg chg="add">
        <pc:chgData name="Ian Lumb" userId="2630a383-0cad-4e30-b844-8e87d31697a6" providerId="ADAL" clId="{4F6B2928-AB2B-482C-AC7A-C6AEC7CBB0B5}" dt="2022-06-23T17:12:31.873" v="0"/>
        <pc:sldMkLst>
          <pc:docMk/>
          <pc:sldMk cId="2038013948" sldId="2147470192"/>
        </pc:sldMkLst>
      </pc:sldChg>
      <pc:sldChg chg="addSp delSp modSp add mod">
        <pc:chgData name="Ian Lumb" userId="2630a383-0cad-4e30-b844-8e87d31697a6" providerId="ADAL" clId="{4F6B2928-AB2B-482C-AC7A-C6AEC7CBB0B5}" dt="2022-06-27T13:54:04.431" v="415" actId="1076"/>
        <pc:sldMkLst>
          <pc:docMk/>
          <pc:sldMk cId="2831610660" sldId="2147470195"/>
        </pc:sldMkLst>
        <pc:spChg chg="mod">
          <ac:chgData name="Ian Lumb" userId="2630a383-0cad-4e30-b844-8e87d31697a6" providerId="ADAL" clId="{4F6B2928-AB2B-482C-AC7A-C6AEC7CBB0B5}" dt="2022-06-27T13:53:41.830" v="412" actId="20577"/>
          <ac:spMkLst>
            <pc:docMk/>
            <pc:sldMk cId="2831610660" sldId="2147470195"/>
            <ac:spMk id="2" creationId="{D94FF041-3708-4FED-EEBE-36D960F29156}"/>
          </ac:spMkLst>
        </pc:spChg>
        <pc:picChg chg="del">
          <ac:chgData name="Ian Lumb" userId="2630a383-0cad-4e30-b844-8e87d31697a6" providerId="ADAL" clId="{4F6B2928-AB2B-482C-AC7A-C6AEC7CBB0B5}" dt="2022-06-27T13:53:27.735" v="398" actId="478"/>
          <ac:picMkLst>
            <pc:docMk/>
            <pc:sldMk cId="2831610660" sldId="2147470195"/>
            <ac:picMk id="4" creationId="{EA228422-7826-BA7A-4A3D-751BDBAE7C15}"/>
          </ac:picMkLst>
        </pc:picChg>
        <pc:picChg chg="add mod">
          <ac:chgData name="Ian Lumb" userId="2630a383-0cad-4e30-b844-8e87d31697a6" providerId="ADAL" clId="{4F6B2928-AB2B-482C-AC7A-C6AEC7CBB0B5}" dt="2022-06-27T13:54:04.431" v="415" actId="1076"/>
          <ac:picMkLst>
            <pc:docMk/>
            <pc:sldMk cId="2831610660" sldId="2147470195"/>
            <ac:picMk id="5" creationId="{D24E76DC-ADEE-1977-1381-A79BC8A8C32B}"/>
          </ac:picMkLst>
        </pc:picChg>
      </pc:sldChg>
      <pc:sldChg chg="modSp add mod ord">
        <pc:chgData name="Ian Lumb" userId="2630a383-0cad-4e30-b844-8e87d31697a6" providerId="ADAL" clId="{4F6B2928-AB2B-482C-AC7A-C6AEC7CBB0B5}" dt="2022-06-27T16:35:11.926" v="1260" actId="20577"/>
        <pc:sldMkLst>
          <pc:docMk/>
          <pc:sldMk cId="443762684" sldId="2147470196"/>
        </pc:sldMkLst>
        <pc:spChg chg="mod">
          <ac:chgData name="Ian Lumb" userId="2630a383-0cad-4e30-b844-8e87d31697a6" providerId="ADAL" clId="{4F6B2928-AB2B-482C-AC7A-C6AEC7CBB0B5}" dt="2022-06-27T16:35:11.926" v="1260" actId="20577"/>
          <ac:spMkLst>
            <pc:docMk/>
            <pc:sldMk cId="443762684" sldId="2147470196"/>
            <ac:spMk id="6" creationId="{54CDE836-D32E-1D9C-9481-1E913BE6F854}"/>
          </ac:spMkLst>
        </pc:spChg>
      </pc:sldChg>
      <pc:sldMasterChg chg="delSldLayout">
        <pc:chgData name="Ian Lumb" userId="2630a383-0cad-4e30-b844-8e87d31697a6" providerId="ADAL" clId="{4F6B2928-AB2B-482C-AC7A-C6AEC7CBB0B5}" dt="2022-06-30T20:29:28.494" v="2170" actId="2696"/>
        <pc:sldMasterMkLst>
          <pc:docMk/>
          <pc:sldMasterMk cId="4233822947" sldId="2147483660"/>
        </pc:sldMasterMkLst>
        <pc:sldLayoutChg chg="del">
          <pc:chgData name="Ian Lumb" userId="2630a383-0cad-4e30-b844-8e87d31697a6" providerId="ADAL" clId="{4F6B2928-AB2B-482C-AC7A-C6AEC7CBB0B5}" dt="2022-06-30T20:29:28.494" v="2170" actId="2696"/>
          <pc:sldLayoutMkLst>
            <pc:docMk/>
            <pc:sldMasterMk cId="4233822947" sldId="2147483660"/>
            <pc:sldLayoutMk cId="3258542405" sldId="2147483924"/>
          </pc:sldLayoutMkLst>
        </pc:sldLayoutChg>
      </pc:sldMasterChg>
    </pc:docChg>
  </pc:docChgLst>
  <pc:docChgLst>
    <pc:chgData name="Dan Moore" userId="432a1231-f1bc-48da-b3ef-5b1092c905eb" providerId="ADAL" clId="{29FC8BE0-25AD-477A-B4E2-EF911F3D07AE}"/>
    <pc:docChg chg="undo redo custSel addSld delSld modSld sldOrd addMainMaster delMainMaster modMainMaster">
      <pc:chgData name="Dan Moore" userId="432a1231-f1bc-48da-b3ef-5b1092c905eb" providerId="ADAL" clId="{29FC8BE0-25AD-477A-B4E2-EF911F3D07AE}" dt="2022-06-24T22:30:15.326" v="6226" actId="1076"/>
      <pc:docMkLst>
        <pc:docMk/>
      </pc:docMkLst>
      <pc:sldChg chg="addSp delSp modSp mod modTransition modClrScheme modAnim chgLayout">
        <pc:chgData name="Dan Moore" userId="432a1231-f1bc-48da-b3ef-5b1092c905eb" providerId="ADAL" clId="{29FC8BE0-25AD-477A-B4E2-EF911F3D07AE}" dt="2022-06-24T22:17:40.557" v="5974" actId="478"/>
        <pc:sldMkLst>
          <pc:docMk/>
          <pc:sldMk cId="1058392728" sldId="263"/>
        </pc:sldMkLst>
        <pc:spChg chg="add mod">
          <ac:chgData name="Dan Moore" userId="432a1231-f1bc-48da-b3ef-5b1092c905eb" providerId="ADAL" clId="{29FC8BE0-25AD-477A-B4E2-EF911F3D07AE}" dt="2022-06-23T18:37:55.945" v="1225" actId="164"/>
          <ac:spMkLst>
            <pc:docMk/>
            <pc:sldMk cId="1058392728" sldId="263"/>
            <ac:spMk id="2" creationId="{54687C62-4F53-D626-B978-F5542F76676A}"/>
          </ac:spMkLst>
        </pc:spChg>
        <pc:spChg chg="mod topLvl">
          <ac:chgData name="Dan Moore" userId="432a1231-f1bc-48da-b3ef-5b1092c905eb" providerId="ADAL" clId="{29FC8BE0-25AD-477A-B4E2-EF911F3D07AE}" dt="2022-06-24T22:17:32.133" v="5972" actId="1076"/>
          <ac:spMkLst>
            <pc:docMk/>
            <pc:sldMk cId="1058392728" sldId="263"/>
            <ac:spMk id="5" creationId="{EADA66A3-1EF7-4797-ABB1-82F51F59F8ED}"/>
          </ac:spMkLst>
        </pc:spChg>
        <pc:spChg chg="mod topLvl">
          <ac:chgData name="Dan Moore" userId="432a1231-f1bc-48da-b3ef-5b1092c905eb" providerId="ADAL" clId="{29FC8BE0-25AD-477A-B4E2-EF911F3D07AE}" dt="2022-06-24T22:17:32.133" v="5972" actId="1076"/>
          <ac:spMkLst>
            <pc:docMk/>
            <pc:sldMk cId="1058392728" sldId="263"/>
            <ac:spMk id="6" creationId="{AF3E6270-2D41-42F1-B261-55D0C8D3A429}"/>
          </ac:spMkLst>
        </pc:spChg>
        <pc:spChg chg="mod topLvl">
          <ac:chgData name="Dan Moore" userId="432a1231-f1bc-48da-b3ef-5b1092c905eb" providerId="ADAL" clId="{29FC8BE0-25AD-477A-B4E2-EF911F3D07AE}" dt="2022-06-24T22:17:32.133" v="5972" actId="1076"/>
          <ac:spMkLst>
            <pc:docMk/>
            <pc:sldMk cId="1058392728" sldId="263"/>
            <ac:spMk id="7" creationId="{80B9AF82-A3F9-48BA-9407-4D4F4FAB8655}"/>
          </ac:spMkLst>
        </pc:spChg>
        <pc:spChg chg="mod topLvl">
          <ac:chgData name="Dan Moore" userId="432a1231-f1bc-48da-b3ef-5b1092c905eb" providerId="ADAL" clId="{29FC8BE0-25AD-477A-B4E2-EF911F3D07AE}" dt="2022-06-24T22:17:32.133" v="5972" actId="1076"/>
          <ac:spMkLst>
            <pc:docMk/>
            <pc:sldMk cId="1058392728" sldId="263"/>
            <ac:spMk id="8" creationId="{9C668DF3-2A19-4BE8-9875-3FE058BD0119}"/>
          </ac:spMkLst>
        </pc:spChg>
        <pc:spChg chg="mod ord topLvl">
          <ac:chgData name="Dan Moore" userId="432a1231-f1bc-48da-b3ef-5b1092c905eb" providerId="ADAL" clId="{29FC8BE0-25AD-477A-B4E2-EF911F3D07AE}" dt="2022-06-23T18:37:55.945" v="1225" actId="164"/>
          <ac:spMkLst>
            <pc:docMk/>
            <pc:sldMk cId="1058392728" sldId="263"/>
            <ac:spMk id="9" creationId="{71293F15-255B-462B-BE9F-E0BB799157A7}"/>
          </ac:spMkLst>
        </pc:spChg>
        <pc:spChg chg="mod ord topLvl">
          <ac:chgData name="Dan Moore" userId="432a1231-f1bc-48da-b3ef-5b1092c905eb" providerId="ADAL" clId="{29FC8BE0-25AD-477A-B4E2-EF911F3D07AE}" dt="2022-06-24T22:17:27.461" v="5971" actId="1076"/>
          <ac:spMkLst>
            <pc:docMk/>
            <pc:sldMk cId="1058392728" sldId="263"/>
            <ac:spMk id="10" creationId="{9F80708E-5335-4E3B-BF95-FF4DC0FA68AA}"/>
          </ac:spMkLst>
        </pc:spChg>
        <pc:spChg chg="mod topLvl">
          <ac:chgData name="Dan Moore" userId="432a1231-f1bc-48da-b3ef-5b1092c905eb" providerId="ADAL" clId="{29FC8BE0-25AD-477A-B4E2-EF911F3D07AE}" dt="2022-06-24T22:17:32.133" v="5972" actId="1076"/>
          <ac:spMkLst>
            <pc:docMk/>
            <pc:sldMk cId="1058392728" sldId="263"/>
            <ac:spMk id="11" creationId="{64B420E6-582D-405D-B46F-CD143165C54F}"/>
          </ac:spMkLst>
        </pc:spChg>
        <pc:spChg chg="mod topLvl">
          <ac:chgData name="Dan Moore" userId="432a1231-f1bc-48da-b3ef-5b1092c905eb" providerId="ADAL" clId="{29FC8BE0-25AD-477A-B4E2-EF911F3D07AE}" dt="2022-06-24T22:17:32.133" v="5972" actId="1076"/>
          <ac:spMkLst>
            <pc:docMk/>
            <pc:sldMk cId="1058392728" sldId="263"/>
            <ac:spMk id="12" creationId="{E0A41B74-4EC1-4B1D-958A-E955CAF4D9FF}"/>
          </ac:spMkLst>
        </pc:spChg>
        <pc:spChg chg="mod topLvl">
          <ac:chgData name="Dan Moore" userId="432a1231-f1bc-48da-b3ef-5b1092c905eb" providerId="ADAL" clId="{29FC8BE0-25AD-477A-B4E2-EF911F3D07AE}" dt="2022-06-24T22:17:32.133" v="5972" actId="1076"/>
          <ac:spMkLst>
            <pc:docMk/>
            <pc:sldMk cId="1058392728" sldId="263"/>
            <ac:spMk id="13" creationId="{434E5CA2-5BCA-45E8-BCFF-25E1CCE14EFD}"/>
          </ac:spMkLst>
        </pc:spChg>
        <pc:spChg chg="mod topLvl">
          <ac:chgData name="Dan Moore" userId="432a1231-f1bc-48da-b3ef-5b1092c905eb" providerId="ADAL" clId="{29FC8BE0-25AD-477A-B4E2-EF911F3D07AE}" dt="2022-06-24T22:17:32.133" v="5972" actId="1076"/>
          <ac:spMkLst>
            <pc:docMk/>
            <pc:sldMk cId="1058392728" sldId="263"/>
            <ac:spMk id="14" creationId="{EA6BB581-EDA0-4CC8-A701-09617AA89BD5}"/>
          </ac:spMkLst>
        </pc:spChg>
        <pc:spChg chg="add mod ord">
          <ac:chgData name="Dan Moore" userId="432a1231-f1bc-48da-b3ef-5b1092c905eb" providerId="ADAL" clId="{29FC8BE0-25AD-477A-B4E2-EF911F3D07AE}" dt="2022-06-24T22:17:35.570" v="5973" actId="700"/>
          <ac:spMkLst>
            <pc:docMk/>
            <pc:sldMk cId="1058392728" sldId="263"/>
            <ac:spMk id="15" creationId="{CF8206BC-E006-C2A2-7756-DFDD5792E0BC}"/>
          </ac:spMkLst>
        </pc:spChg>
        <pc:spChg chg="add mod">
          <ac:chgData name="Dan Moore" userId="432a1231-f1bc-48da-b3ef-5b1092c905eb" providerId="ADAL" clId="{29FC8BE0-25AD-477A-B4E2-EF911F3D07AE}" dt="2022-06-23T18:37:59.028" v="1226" actId="164"/>
          <ac:spMkLst>
            <pc:docMk/>
            <pc:sldMk cId="1058392728" sldId="263"/>
            <ac:spMk id="16" creationId="{CFA0C132-C41A-3323-F9CF-C92E22C74E12}"/>
          </ac:spMkLst>
        </pc:spChg>
        <pc:spChg chg="add del mod ord">
          <ac:chgData name="Dan Moore" userId="432a1231-f1bc-48da-b3ef-5b1092c905eb" providerId="ADAL" clId="{29FC8BE0-25AD-477A-B4E2-EF911F3D07AE}" dt="2022-06-24T22:17:40.557" v="5974" actId="478"/>
          <ac:spMkLst>
            <pc:docMk/>
            <pc:sldMk cId="1058392728" sldId="263"/>
            <ac:spMk id="17" creationId="{62B62012-191C-14AA-8F3D-DF05CF633E73}"/>
          </ac:spMkLst>
        </pc:spChg>
        <pc:grpChg chg="add mod">
          <ac:chgData name="Dan Moore" userId="432a1231-f1bc-48da-b3ef-5b1092c905eb" providerId="ADAL" clId="{29FC8BE0-25AD-477A-B4E2-EF911F3D07AE}" dt="2022-06-24T22:17:32.133" v="5972" actId="1076"/>
          <ac:grpSpMkLst>
            <pc:docMk/>
            <pc:sldMk cId="1058392728" sldId="263"/>
            <ac:grpSpMk id="3" creationId="{33C8AD47-9069-2D31-21BF-A32BB1158512}"/>
          </ac:grpSpMkLst>
        </pc:grpChg>
        <pc:grpChg chg="add mod">
          <ac:chgData name="Dan Moore" userId="432a1231-f1bc-48da-b3ef-5b1092c905eb" providerId="ADAL" clId="{29FC8BE0-25AD-477A-B4E2-EF911F3D07AE}" dt="2022-06-24T22:17:32.133" v="5972" actId="1076"/>
          <ac:grpSpMkLst>
            <pc:docMk/>
            <pc:sldMk cId="1058392728" sldId="263"/>
            <ac:grpSpMk id="4" creationId="{A2B20A9C-39B5-5267-8133-3907EFB4DD4B}"/>
          </ac:grpSpMkLst>
        </pc:grpChg>
        <pc:grpChg chg="del">
          <ac:chgData name="Dan Moore" userId="432a1231-f1bc-48da-b3ef-5b1092c905eb" providerId="ADAL" clId="{29FC8BE0-25AD-477A-B4E2-EF911F3D07AE}" dt="2022-06-23T18:32:05.377" v="1139" actId="165"/>
          <ac:grpSpMkLst>
            <pc:docMk/>
            <pc:sldMk cId="1058392728" sldId="263"/>
            <ac:grpSpMk id="15" creationId="{91062801-3A3B-44C6-82B9-02175FDC0924}"/>
          </ac:grpSpMkLst>
        </pc:grpChg>
      </pc:sldChg>
      <pc:sldChg chg="addSp delSp modSp mod modClrScheme delAnim modAnim chgLayout">
        <pc:chgData name="Dan Moore" userId="432a1231-f1bc-48da-b3ef-5b1092c905eb" providerId="ADAL" clId="{29FC8BE0-25AD-477A-B4E2-EF911F3D07AE}" dt="2022-06-24T21:43:20.491" v="5343" actId="1076"/>
        <pc:sldMkLst>
          <pc:docMk/>
          <pc:sldMk cId="3825778625" sldId="288"/>
        </pc:sldMkLst>
        <pc:spChg chg="add mod">
          <ac:chgData name="Dan Moore" userId="432a1231-f1bc-48da-b3ef-5b1092c905eb" providerId="ADAL" clId="{29FC8BE0-25AD-477A-B4E2-EF911F3D07AE}" dt="2022-06-24T21:42:48.533" v="5299" actId="1076"/>
          <ac:spMkLst>
            <pc:docMk/>
            <pc:sldMk cId="3825778625" sldId="288"/>
            <ac:spMk id="4" creationId="{6FBD9428-627E-6C15-FCBD-726B9B18B789}"/>
          </ac:spMkLst>
        </pc:spChg>
        <pc:spChg chg="mod">
          <ac:chgData name="Dan Moore" userId="432a1231-f1bc-48da-b3ef-5b1092c905eb" providerId="ADAL" clId="{29FC8BE0-25AD-477A-B4E2-EF911F3D07AE}" dt="2022-06-24T21:42:48.533" v="5299" actId="1076"/>
          <ac:spMkLst>
            <pc:docMk/>
            <pc:sldMk cId="3825778625" sldId="288"/>
            <ac:spMk id="6" creationId="{3C81216D-CC63-01C3-0B04-70E014EAD01B}"/>
          </ac:spMkLst>
        </pc:spChg>
        <pc:spChg chg="del">
          <ac:chgData name="Dan Moore" userId="432a1231-f1bc-48da-b3ef-5b1092c905eb" providerId="ADAL" clId="{29FC8BE0-25AD-477A-B4E2-EF911F3D07AE}" dt="2022-06-24T21:18:25.652" v="4686" actId="478"/>
          <ac:spMkLst>
            <pc:docMk/>
            <pc:sldMk cId="3825778625" sldId="288"/>
            <ac:spMk id="7" creationId="{A3DCAB31-1091-FF20-1FA4-4A88D0C422AF}"/>
          </ac:spMkLst>
        </pc:spChg>
        <pc:spChg chg="mod">
          <ac:chgData name="Dan Moore" userId="432a1231-f1bc-48da-b3ef-5b1092c905eb" providerId="ADAL" clId="{29FC8BE0-25AD-477A-B4E2-EF911F3D07AE}" dt="2022-06-24T21:42:48.533" v="5299" actId="1076"/>
          <ac:spMkLst>
            <pc:docMk/>
            <pc:sldMk cId="3825778625" sldId="288"/>
            <ac:spMk id="8" creationId="{40750B6A-5F4B-CFB6-F3F5-12C5F9FD4D13}"/>
          </ac:spMkLst>
        </pc:spChg>
        <pc:spChg chg="mod">
          <ac:chgData name="Dan Moore" userId="432a1231-f1bc-48da-b3ef-5b1092c905eb" providerId="ADAL" clId="{29FC8BE0-25AD-477A-B4E2-EF911F3D07AE}" dt="2022-06-24T21:42:48.533" v="5299" actId="1076"/>
          <ac:spMkLst>
            <pc:docMk/>
            <pc:sldMk cId="3825778625" sldId="288"/>
            <ac:spMk id="10" creationId="{82404D92-15BB-B7AB-BDD1-F87B81BB0E7E}"/>
          </ac:spMkLst>
        </pc:spChg>
        <pc:spChg chg="mod">
          <ac:chgData name="Dan Moore" userId="432a1231-f1bc-48da-b3ef-5b1092c905eb" providerId="ADAL" clId="{29FC8BE0-25AD-477A-B4E2-EF911F3D07AE}" dt="2022-06-24T21:42:48.533" v="5299" actId="1076"/>
          <ac:spMkLst>
            <pc:docMk/>
            <pc:sldMk cId="3825778625" sldId="288"/>
            <ac:spMk id="11" creationId="{7D50F4A5-4180-27B5-F683-D97BED5ABAFE}"/>
          </ac:spMkLst>
        </pc:spChg>
        <pc:spChg chg="mod">
          <ac:chgData name="Dan Moore" userId="432a1231-f1bc-48da-b3ef-5b1092c905eb" providerId="ADAL" clId="{29FC8BE0-25AD-477A-B4E2-EF911F3D07AE}" dt="2022-06-24T21:42:48.533" v="5299" actId="1076"/>
          <ac:spMkLst>
            <pc:docMk/>
            <pc:sldMk cId="3825778625" sldId="288"/>
            <ac:spMk id="13" creationId="{3CCD2DC5-7BDC-A577-5904-47182F9708EA}"/>
          </ac:spMkLst>
        </pc:spChg>
        <pc:spChg chg="mod">
          <ac:chgData name="Dan Moore" userId="432a1231-f1bc-48da-b3ef-5b1092c905eb" providerId="ADAL" clId="{29FC8BE0-25AD-477A-B4E2-EF911F3D07AE}" dt="2022-06-24T21:42:48.533" v="5299" actId="1076"/>
          <ac:spMkLst>
            <pc:docMk/>
            <pc:sldMk cId="3825778625" sldId="288"/>
            <ac:spMk id="14" creationId="{DB7D7E1F-5A2F-ADD3-9CE5-EB0E9646476A}"/>
          </ac:spMkLst>
        </pc:spChg>
        <pc:spChg chg="mod">
          <ac:chgData name="Dan Moore" userId="432a1231-f1bc-48da-b3ef-5b1092c905eb" providerId="ADAL" clId="{29FC8BE0-25AD-477A-B4E2-EF911F3D07AE}" dt="2022-06-24T21:42:48.533" v="5299" actId="1076"/>
          <ac:spMkLst>
            <pc:docMk/>
            <pc:sldMk cId="3825778625" sldId="288"/>
            <ac:spMk id="16" creationId="{576CBBE9-2739-6168-6E49-519E8B0164FE}"/>
          </ac:spMkLst>
        </pc:spChg>
        <pc:spChg chg="mod">
          <ac:chgData name="Dan Moore" userId="432a1231-f1bc-48da-b3ef-5b1092c905eb" providerId="ADAL" clId="{29FC8BE0-25AD-477A-B4E2-EF911F3D07AE}" dt="2022-06-24T21:42:48.533" v="5299" actId="1076"/>
          <ac:spMkLst>
            <pc:docMk/>
            <pc:sldMk cId="3825778625" sldId="288"/>
            <ac:spMk id="17" creationId="{AEB28461-D223-5CAB-86F1-9B7E192C4680}"/>
          </ac:spMkLst>
        </pc:spChg>
        <pc:spChg chg="add mod">
          <ac:chgData name="Dan Moore" userId="432a1231-f1bc-48da-b3ef-5b1092c905eb" providerId="ADAL" clId="{29FC8BE0-25AD-477A-B4E2-EF911F3D07AE}" dt="2022-06-24T21:42:48.533" v="5299" actId="1076"/>
          <ac:spMkLst>
            <pc:docMk/>
            <pc:sldMk cId="3825778625" sldId="288"/>
            <ac:spMk id="18" creationId="{80EEA26C-FC69-988C-6557-522DE86CAF58}"/>
          </ac:spMkLst>
        </pc:spChg>
        <pc:spChg chg="add mod">
          <ac:chgData name="Dan Moore" userId="432a1231-f1bc-48da-b3ef-5b1092c905eb" providerId="ADAL" clId="{29FC8BE0-25AD-477A-B4E2-EF911F3D07AE}" dt="2022-06-24T21:42:48.533" v="5299" actId="1076"/>
          <ac:spMkLst>
            <pc:docMk/>
            <pc:sldMk cId="3825778625" sldId="288"/>
            <ac:spMk id="19" creationId="{FA150C71-29DF-83AF-DB65-93A3051D1B7C}"/>
          </ac:spMkLst>
        </pc:spChg>
        <pc:spChg chg="add mod">
          <ac:chgData name="Dan Moore" userId="432a1231-f1bc-48da-b3ef-5b1092c905eb" providerId="ADAL" clId="{29FC8BE0-25AD-477A-B4E2-EF911F3D07AE}" dt="2022-06-24T21:42:48.533" v="5299" actId="1076"/>
          <ac:spMkLst>
            <pc:docMk/>
            <pc:sldMk cId="3825778625" sldId="288"/>
            <ac:spMk id="22" creationId="{DFB1F827-801B-5B7A-BEBD-D4EE4154C639}"/>
          </ac:spMkLst>
        </pc:spChg>
        <pc:spChg chg="add mod">
          <ac:chgData name="Dan Moore" userId="432a1231-f1bc-48da-b3ef-5b1092c905eb" providerId="ADAL" clId="{29FC8BE0-25AD-477A-B4E2-EF911F3D07AE}" dt="2022-06-24T21:42:48.533" v="5299" actId="1076"/>
          <ac:spMkLst>
            <pc:docMk/>
            <pc:sldMk cId="3825778625" sldId="288"/>
            <ac:spMk id="23" creationId="{C5746C1B-2AE6-A2A2-1040-B4FDE925A2A8}"/>
          </ac:spMkLst>
        </pc:spChg>
        <pc:spChg chg="add del mod">
          <ac:chgData name="Dan Moore" userId="432a1231-f1bc-48da-b3ef-5b1092c905eb" providerId="ADAL" clId="{29FC8BE0-25AD-477A-B4E2-EF911F3D07AE}" dt="2022-06-24T21:18:51.334" v="4688" actId="478"/>
          <ac:spMkLst>
            <pc:docMk/>
            <pc:sldMk cId="3825778625" sldId="288"/>
            <ac:spMk id="24" creationId="{7851BBCA-A749-EB53-00DA-8608EDDC3D53}"/>
          </ac:spMkLst>
        </pc:spChg>
        <pc:spChg chg="add del mod">
          <ac:chgData name="Dan Moore" userId="432a1231-f1bc-48da-b3ef-5b1092c905eb" providerId="ADAL" clId="{29FC8BE0-25AD-477A-B4E2-EF911F3D07AE}" dt="2022-06-24T21:26:21.797" v="4885" actId="478"/>
          <ac:spMkLst>
            <pc:docMk/>
            <pc:sldMk cId="3825778625" sldId="288"/>
            <ac:spMk id="26" creationId="{08C036B7-3364-5E72-602E-BE97272A6245}"/>
          </ac:spMkLst>
        </pc:spChg>
        <pc:spChg chg="mod">
          <ac:chgData name="Dan Moore" userId="432a1231-f1bc-48da-b3ef-5b1092c905eb" providerId="ADAL" clId="{29FC8BE0-25AD-477A-B4E2-EF911F3D07AE}" dt="2022-06-24T21:18:15.138" v="4684"/>
          <ac:spMkLst>
            <pc:docMk/>
            <pc:sldMk cId="3825778625" sldId="288"/>
            <ac:spMk id="28" creationId="{D485B551-7BD4-F1DF-28FE-7B3B0D70D086}"/>
          </ac:spMkLst>
        </pc:spChg>
        <pc:spChg chg="mod">
          <ac:chgData name="Dan Moore" userId="432a1231-f1bc-48da-b3ef-5b1092c905eb" providerId="ADAL" clId="{29FC8BE0-25AD-477A-B4E2-EF911F3D07AE}" dt="2022-06-24T21:18:15.138" v="4684"/>
          <ac:spMkLst>
            <pc:docMk/>
            <pc:sldMk cId="3825778625" sldId="288"/>
            <ac:spMk id="29" creationId="{1FA52095-97DC-8F4B-EC40-C3E23A2212ED}"/>
          </ac:spMkLst>
        </pc:spChg>
        <pc:spChg chg="add del mod">
          <ac:chgData name="Dan Moore" userId="432a1231-f1bc-48da-b3ef-5b1092c905eb" providerId="ADAL" clId="{29FC8BE0-25AD-477A-B4E2-EF911F3D07AE}" dt="2022-06-24T21:23:35.908" v="4782" actId="478"/>
          <ac:spMkLst>
            <pc:docMk/>
            <pc:sldMk cId="3825778625" sldId="288"/>
            <ac:spMk id="30" creationId="{B98536D3-E70E-365B-1FAE-4FE5FB552A45}"/>
          </ac:spMkLst>
        </pc:spChg>
        <pc:spChg chg="mod">
          <ac:chgData name="Dan Moore" userId="432a1231-f1bc-48da-b3ef-5b1092c905eb" providerId="ADAL" clId="{29FC8BE0-25AD-477A-B4E2-EF911F3D07AE}" dt="2022-06-24T21:18:15.138" v="4684"/>
          <ac:spMkLst>
            <pc:docMk/>
            <pc:sldMk cId="3825778625" sldId="288"/>
            <ac:spMk id="34" creationId="{0FD45A6C-FDF3-D623-5378-D4244A0A8AC0}"/>
          </ac:spMkLst>
        </pc:spChg>
        <pc:spChg chg="mod">
          <ac:chgData name="Dan Moore" userId="432a1231-f1bc-48da-b3ef-5b1092c905eb" providerId="ADAL" clId="{29FC8BE0-25AD-477A-B4E2-EF911F3D07AE}" dt="2022-06-24T21:18:15.138" v="4684"/>
          <ac:spMkLst>
            <pc:docMk/>
            <pc:sldMk cId="3825778625" sldId="288"/>
            <ac:spMk id="37" creationId="{95B3E4D8-3DCC-2132-94A4-ADED202AA66C}"/>
          </ac:spMkLst>
        </pc:spChg>
        <pc:spChg chg="add del mod">
          <ac:chgData name="Dan Moore" userId="432a1231-f1bc-48da-b3ef-5b1092c905eb" providerId="ADAL" clId="{29FC8BE0-25AD-477A-B4E2-EF911F3D07AE}" dt="2022-06-24T21:23:39.504" v="4783" actId="478"/>
          <ac:spMkLst>
            <pc:docMk/>
            <pc:sldMk cId="3825778625" sldId="288"/>
            <ac:spMk id="41" creationId="{0FAA9EE1-93FE-D52A-8B4F-08C251406EC3}"/>
          </ac:spMkLst>
        </pc:spChg>
        <pc:spChg chg="add del mod">
          <ac:chgData name="Dan Moore" userId="432a1231-f1bc-48da-b3ef-5b1092c905eb" providerId="ADAL" clId="{29FC8BE0-25AD-477A-B4E2-EF911F3D07AE}" dt="2022-06-24T21:23:39.927" v="4784" actId="478"/>
          <ac:spMkLst>
            <pc:docMk/>
            <pc:sldMk cId="3825778625" sldId="288"/>
            <ac:spMk id="44" creationId="{94ABC883-6DF4-4298-8BB0-D4A6DAD11648}"/>
          </ac:spMkLst>
        </pc:spChg>
        <pc:spChg chg="add mod">
          <ac:chgData name="Dan Moore" userId="432a1231-f1bc-48da-b3ef-5b1092c905eb" providerId="ADAL" clId="{29FC8BE0-25AD-477A-B4E2-EF911F3D07AE}" dt="2022-06-24T21:42:48.533" v="5299" actId="1076"/>
          <ac:spMkLst>
            <pc:docMk/>
            <pc:sldMk cId="3825778625" sldId="288"/>
            <ac:spMk id="48" creationId="{31BD8A5C-ECE1-9FCD-3673-C103F88574B3}"/>
          </ac:spMkLst>
        </pc:spChg>
        <pc:spChg chg="add mod">
          <ac:chgData name="Dan Moore" userId="432a1231-f1bc-48da-b3ef-5b1092c905eb" providerId="ADAL" clId="{29FC8BE0-25AD-477A-B4E2-EF911F3D07AE}" dt="2022-06-24T21:42:48.533" v="5299" actId="1076"/>
          <ac:spMkLst>
            <pc:docMk/>
            <pc:sldMk cId="3825778625" sldId="288"/>
            <ac:spMk id="49" creationId="{0E1EE81A-5AFC-0FFA-FA29-C7A261A0E5C3}"/>
          </ac:spMkLst>
        </pc:spChg>
        <pc:spChg chg="mod">
          <ac:chgData name="Dan Moore" userId="432a1231-f1bc-48da-b3ef-5b1092c905eb" providerId="ADAL" clId="{29FC8BE0-25AD-477A-B4E2-EF911F3D07AE}" dt="2022-06-24T21:42:48.533" v="5299" actId="1076"/>
          <ac:spMkLst>
            <pc:docMk/>
            <pc:sldMk cId="3825778625" sldId="288"/>
            <ac:spMk id="51" creationId="{577B4B8F-A37E-DBE2-05A1-54CC00714EDB}"/>
          </ac:spMkLst>
        </pc:spChg>
        <pc:spChg chg="mod">
          <ac:chgData name="Dan Moore" userId="432a1231-f1bc-48da-b3ef-5b1092c905eb" providerId="ADAL" clId="{29FC8BE0-25AD-477A-B4E2-EF911F3D07AE}" dt="2022-06-24T21:42:48.533" v="5299" actId="1076"/>
          <ac:spMkLst>
            <pc:docMk/>
            <pc:sldMk cId="3825778625" sldId="288"/>
            <ac:spMk id="52" creationId="{10F81A3A-BD38-67C4-DA77-8C11CE9CB572}"/>
          </ac:spMkLst>
        </pc:spChg>
        <pc:spChg chg="add del mod">
          <ac:chgData name="Dan Moore" userId="432a1231-f1bc-48da-b3ef-5b1092c905eb" providerId="ADAL" clId="{29FC8BE0-25AD-477A-B4E2-EF911F3D07AE}" dt="2022-06-24T21:23:35.908" v="4782" actId="478"/>
          <ac:spMkLst>
            <pc:docMk/>
            <pc:sldMk cId="3825778625" sldId="288"/>
            <ac:spMk id="53" creationId="{F5230558-4850-21B8-8F1B-9F5E359D2C1B}"/>
          </ac:spMkLst>
        </pc:spChg>
        <pc:spChg chg="add del mod">
          <ac:chgData name="Dan Moore" userId="432a1231-f1bc-48da-b3ef-5b1092c905eb" providerId="ADAL" clId="{29FC8BE0-25AD-477A-B4E2-EF911F3D07AE}" dt="2022-06-24T21:23:35.908" v="4782" actId="478"/>
          <ac:spMkLst>
            <pc:docMk/>
            <pc:sldMk cId="3825778625" sldId="288"/>
            <ac:spMk id="54" creationId="{91BB40C0-8705-E1F9-4898-0F6846FA524C}"/>
          </ac:spMkLst>
        </pc:spChg>
        <pc:spChg chg="add del mod">
          <ac:chgData name="Dan Moore" userId="432a1231-f1bc-48da-b3ef-5b1092c905eb" providerId="ADAL" clId="{29FC8BE0-25AD-477A-B4E2-EF911F3D07AE}" dt="2022-06-24T21:23:35.908" v="4782" actId="478"/>
          <ac:spMkLst>
            <pc:docMk/>
            <pc:sldMk cId="3825778625" sldId="288"/>
            <ac:spMk id="55" creationId="{03C912E2-CD98-90B7-AFCD-BD18116A01DA}"/>
          </ac:spMkLst>
        </pc:spChg>
        <pc:spChg chg="add mod">
          <ac:chgData name="Dan Moore" userId="432a1231-f1bc-48da-b3ef-5b1092c905eb" providerId="ADAL" clId="{29FC8BE0-25AD-477A-B4E2-EF911F3D07AE}" dt="2022-06-24T21:42:48.533" v="5299" actId="1076"/>
          <ac:spMkLst>
            <pc:docMk/>
            <pc:sldMk cId="3825778625" sldId="288"/>
            <ac:spMk id="57" creationId="{D7B6947F-A331-EE17-CEA4-41F4BA253A48}"/>
          </ac:spMkLst>
        </pc:spChg>
        <pc:spChg chg="add del mod">
          <ac:chgData name="Dan Moore" userId="432a1231-f1bc-48da-b3ef-5b1092c905eb" providerId="ADAL" clId="{29FC8BE0-25AD-477A-B4E2-EF911F3D07AE}" dt="2022-06-24T21:20:27.861" v="4721" actId="478"/>
          <ac:spMkLst>
            <pc:docMk/>
            <pc:sldMk cId="3825778625" sldId="288"/>
            <ac:spMk id="58" creationId="{595B2AA8-074D-C5EB-6A8F-0F680121DC17}"/>
          </ac:spMkLst>
        </pc:spChg>
        <pc:spChg chg="add mod">
          <ac:chgData name="Dan Moore" userId="432a1231-f1bc-48da-b3ef-5b1092c905eb" providerId="ADAL" clId="{29FC8BE0-25AD-477A-B4E2-EF911F3D07AE}" dt="2022-06-24T21:42:48.533" v="5299" actId="1076"/>
          <ac:spMkLst>
            <pc:docMk/>
            <pc:sldMk cId="3825778625" sldId="288"/>
            <ac:spMk id="59" creationId="{F0F48FDE-C233-4001-1C27-F56B973EDDAF}"/>
          </ac:spMkLst>
        </pc:spChg>
        <pc:spChg chg="add del mod">
          <ac:chgData name="Dan Moore" userId="432a1231-f1bc-48da-b3ef-5b1092c905eb" providerId="ADAL" clId="{29FC8BE0-25AD-477A-B4E2-EF911F3D07AE}" dt="2022-06-24T21:23:15.221" v="4776"/>
          <ac:spMkLst>
            <pc:docMk/>
            <pc:sldMk cId="3825778625" sldId="288"/>
            <ac:spMk id="67" creationId="{1E2F4045-077F-841E-19AF-4EEF6B1B97BB}"/>
          </ac:spMkLst>
        </pc:spChg>
        <pc:spChg chg="mod">
          <ac:chgData name="Dan Moore" userId="432a1231-f1bc-48da-b3ef-5b1092c905eb" providerId="ADAL" clId="{29FC8BE0-25AD-477A-B4E2-EF911F3D07AE}" dt="2022-06-24T21:23:13.717" v="4775"/>
          <ac:spMkLst>
            <pc:docMk/>
            <pc:sldMk cId="3825778625" sldId="288"/>
            <ac:spMk id="69" creationId="{84621530-0C01-2538-BE42-614E81FB7DD9}"/>
          </ac:spMkLst>
        </pc:spChg>
        <pc:spChg chg="mod">
          <ac:chgData name="Dan Moore" userId="432a1231-f1bc-48da-b3ef-5b1092c905eb" providerId="ADAL" clId="{29FC8BE0-25AD-477A-B4E2-EF911F3D07AE}" dt="2022-06-24T21:23:13.717" v="4775"/>
          <ac:spMkLst>
            <pc:docMk/>
            <pc:sldMk cId="3825778625" sldId="288"/>
            <ac:spMk id="70" creationId="{1CA2C77E-C580-3344-DF94-636076FC7863}"/>
          </ac:spMkLst>
        </pc:spChg>
        <pc:spChg chg="mod">
          <ac:chgData name="Dan Moore" userId="432a1231-f1bc-48da-b3ef-5b1092c905eb" providerId="ADAL" clId="{29FC8BE0-25AD-477A-B4E2-EF911F3D07AE}" dt="2022-06-24T21:23:13.717" v="4775"/>
          <ac:spMkLst>
            <pc:docMk/>
            <pc:sldMk cId="3825778625" sldId="288"/>
            <ac:spMk id="72" creationId="{7EF9FE90-F3C4-6211-68AE-B7E958B0F28B}"/>
          </ac:spMkLst>
        </pc:spChg>
        <pc:spChg chg="mod">
          <ac:chgData name="Dan Moore" userId="432a1231-f1bc-48da-b3ef-5b1092c905eb" providerId="ADAL" clId="{29FC8BE0-25AD-477A-B4E2-EF911F3D07AE}" dt="2022-06-24T21:23:13.717" v="4775"/>
          <ac:spMkLst>
            <pc:docMk/>
            <pc:sldMk cId="3825778625" sldId="288"/>
            <ac:spMk id="73" creationId="{EBF68107-046A-E820-AC91-5B46C41E5917}"/>
          </ac:spMkLst>
        </pc:spChg>
        <pc:spChg chg="mod">
          <ac:chgData name="Dan Moore" userId="432a1231-f1bc-48da-b3ef-5b1092c905eb" providerId="ADAL" clId="{29FC8BE0-25AD-477A-B4E2-EF911F3D07AE}" dt="2022-06-24T21:23:13.717" v="4775"/>
          <ac:spMkLst>
            <pc:docMk/>
            <pc:sldMk cId="3825778625" sldId="288"/>
            <ac:spMk id="75" creationId="{792BD489-7A15-68E1-035C-82F30660446D}"/>
          </ac:spMkLst>
        </pc:spChg>
        <pc:spChg chg="mod">
          <ac:chgData name="Dan Moore" userId="432a1231-f1bc-48da-b3ef-5b1092c905eb" providerId="ADAL" clId="{29FC8BE0-25AD-477A-B4E2-EF911F3D07AE}" dt="2022-06-24T21:23:13.717" v="4775"/>
          <ac:spMkLst>
            <pc:docMk/>
            <pc:sldMk cId="3825778625" sldId="288"/>
            <ac:spMk id="76" creationId="{1A7C5F76-2367-15A7-F0F4-51574B543B94}"/>
          </ac:spMkLst>
        </pc:spChg>
        <pc:spChg chg="mod">
          <ac:chgData name="Dan Moore" userId="432a1231-f1bc-48da-b3ef-5b1092c905eb" providerId="ADAL" clId="{29FC8BE0-25AD-477A-B4E2-EF911F3D07AE}" dt="2022-06-24T21:23:13.717" v="4775"/>
          <ac:spMkLst>
            <pc:docMk/>
            <pc:sldMk cId="3825778625" sldId="288"/>
            <ac:spMk id="78" creationId="{128A944E-5283-8680-0C39-D1F334326DBE}"/>
          </ac:spMkLst>
        </pc:spChg>
        <pc:spChg chg="mod">
          <ac:chgData name="Dan Moore" userId="432a1231-f1bc-48da-b3ef-5b1092c905eb" providerId="ADAL" clId="{29FC8BE0-25AD-477A-B4E2-EF911F3D07AE}" dt="2022-06-24T21:23:13.717" v="4775"/>
          <ac:spMkLst>
            <pc:docMk/>
            <pc:sldMk cId="3825778625" sldId="288"/>
            <ac:spMk id="79" creationId="{1D60FE17-FE72-A912-CA3C-30F60440F76A}"/>
          </ac:spMkLst>
        </pc:spChg>
        <pc:spChg chg="add del mod">
          <ac:chgData name="Dan Moore" userId="432a1231-f1bc-48da-b3ef-5b1092c905eb" providerId="ADAL" clId="{29FC8BE0-25AD-477A-B4E2-EF911F3D07AE}" dt="2022-06-24T21:23:15.221" v="4776"/>
          <ac:spMkLst>
            <pc:docMk/>
            <pc:sldMk cId="3825778625" sldId="288"/>
            <ac:spMk id="80" creationId="{9D9B11E2-ECF7-E107-7240-F1F04F90863E}"/>
          </ac:spMkLst>
        </pc:spChg>
        <pc:spChg chg="add del mod">
          <ac:chgData name="Dan Moore" userId="432a1231-f1bc-48da-b3ef-5b1092c905eb" providerId="ADAL" clId="{29FC8BE0-25AD-477A-B4E2-EF911F3D07AE}" dt="2022-06-24T21:23:15.221" v="4776"/>
          <ac:spMkLst>
            <pc:docMk/>
            <pc:sldMk cId="3825778625" sldId="288"/>
            <ac:spMk id="81" creationId="{3C9BE457-48D7-15C3-2BD4-9EA6DB4325D6}"/>
          </ac:spMkLst>
        </pc:spChg>
        <pc:spChg chg="add del mod">
          <ac:chgData name="Dan Moore" userId="432a1231-f1bc-48da-b3ef-5b1092c905eb" providerId="ADAL" clId="{29FC8BE0-25AD-477A-B4E2-EF911F3D07AE}" dt="2022-06-24T21:23:15.221" v="4776"/>
          <ac:spMkLst>
            <pc:docMk/>
            <pc:sldMk cId="3825778625" sldId="288"/>
            <ac:spMk id="84" creationId="{2A5C1C60-A6D6-B657-B932-4BAC0521BA2A}"/>
          </ac:spMkLst>
        </pc:spChg>
        <pc:spChg chg="add del mod">
          <ac:chgData name="Dan Moore" userId="432a1231-f1bc-48da-b3ef-5b1092c905eb" providerId="ADAL" clId="{29FC8BE0-25AD-477A-B4E2-EF911F3D07AE}" dt="2022-06-24T21:23:15.221" v="4776"/>
          <ac:spMkLst>
            <pc:docMk/>
            <pc:sldMk cId="3825778625" sldId="288"/>
            <ac:spMk id="85" creationId="{7ADAE058-BC8E-BC5F-5A51-C4C47D06E1BE}"/>
          </ac:spMkLst>
        </pc:spChg>
        <pc:spChg chg="add del mod">
          <ac:chgData name="Dan Moore" userId="432a1231-f1bc-48da-b3ef-5b1092c905eb" providerId="ADAL" clId="{29FC8BE0-25AD-477A-B4E2-EF911F3D07AE}" dt="2022-06-24T21:23:15.221" v="4776"/>
          <ac:spMkLst>
            <pc:docMk/>
            <pc:sldMk cId="3825778625" sldId="288"/>
            <ac:spMk id="86" creationId="{E54143CF-BFE4-A77C-D1CD-A49DA9CD0C24}"/>
          </ac:spMkLst>
        </pc:spChg>
        <pc:spChg chg="add del mod">
          <ac:chgData name="Dan Moore" userId="432a1231-f1bc-48da-b3ef-5b1092c905eb" providerId="ADAL" clId="{29FC8BE0-25AD-477A-B4E2-EF911F3D07AE}" dt="2022-06-24T21:23:15.221" v="4776"/>
          <ac:spMkLst>
            <pc:docMk/>
            <pc:sldMk cId="3825778625" sldId="288"/>
            <ac:spMk id="88" creationId="{4E69DE64-92F4-6DC2-CE8C-E4289B9118B7}"/>
          </ac:spMkLst>
        </pc:spChg>
        <pc:spChg chg="mod">
          <ac:chgData name="Dan Moore" userId="432a1231-f1bc-48da-b3ef-5b1092c905eb" providerId="ADAL" clId="{29FC8BE0-25AD-477A-B4E2-EF911F3D07AE}" dt="2022-06-24T21:23:13.717" v="4775"/>
          <ac:spMkLst>
            <pc:docMk/>
            <pc:sldMk cId="3825778625" sldId="288"/>
            <ac:spMk id="90" creationId="{68698CE3-E7F2-252A-B680-76DA1850EC32}"/>
          </ac:spMkLst>
        </pc:spChg>
        <pc:spChg chg="mod">
          <ac:chgData name="Dan Moore" userId="432a1231-f1bc-48da-b3ef-5b1092c905eb" providerId="ADAL" clId="{29FC8BE0-25AD-477A-B4E2-EF911F3D07AE}" dt="2022-06-24T21:23:13.717" v="4775"/>
          <ac:spMkLst>
            <pc:docMk/>
            <pc:sldMk cId="3825778625" sldId="288"/>
            <ac:spMk id="91" creationId="{E2BAC3E6-C388-09A9-C735-40D10108D317}"/>
          </ac:spMkLst>
        </pc:spChg>
        <pc:spChg chg="add del mod">
          <ac:chgData name="Dan Moore" userId="432a1231-f1bc-48da-b3ef-5b1092c905eb" providerId="ADAL" clId="{29FC8BE0-25AD-477A-B4E2-EF911F3D07AE}" dt="2022-06-24T21:23:15.221" v="4776"/>
          <ac:spMkLst>
            <pc:docMk/>
            <pc:sldMk cId="3825778625" sldId="288"/>
            <ac:spMk id="92" creationId="{B8AEF4C4-C9A4-7C84-636C-965D809CD937}"/>
          </ac:spMkLst>
        </pc:spChg>
        <pc:spChg chg="mod">
          <ac:chgData name="Dan Moore" userId="432a1231-f1bc-48da-b3ef-5b1092c905eb" providerId="ADAL" clId="{29FC8BE0-25AD-477A-B4E2-EF911F3D07AE}" dt="2022-06-24T21:23:13.717" v="4775"/>
          <ac:spMkLst>
            <pc:docMk/>
            <pc:sldMk cId="3825778625" sldId="288"/>
            <ac:spMk id="96" creationId="{89493F15-0E3B-F20F-0F89-D4D1E9379621}"/>
          </ac:spMkLst>
        </pc:spChg>
        <pc:spChg chg="mod">
          <ac:chgData name="Dan Moore" userId="432a1231-f1bc-48da-b3ef-5b1092c905eb" providerId="ADAL" clId="{29FC8BE0-25AD-477A-B4E2-EF911F3D07AE}" dt="2022-06-24T21:23:13.717" v="4775"/>
          <ac:spMkLst>
            <pc:docMk/>
            <pc:sldMk cId="3825778625" sldId="288"/>
            <ac:spMk id="99" creationId="{0FEFA699-E123-4429-1A65-A488823AF65A}"/>
          </ac:spMkLst>
        </pc:spChg>
        <pc:spChg chg="add del mod">
          <ac:chgData name="Dan Moore" userId="432a1231-f1bc-48da-b3ef-5b1092c905eb" providerId="ADAL" clId="{29FC8BE0-25AD-477A-B4E2-EF911F3D07AE}" dt="2022-06-24T21:23:15.221" v="4776"/>
          <ac:spMkLst>
            <pc:docMk/>
            <pc:sldMk cId="3825778625" sldId="288"/>
            <ac:spMk id="103" creationId="{2D3CC674-3C6A-A591-573C-FD355B50C389}"/>
          </ac:spMkLst>
        </pc:spChg>
        <pc:spChg chg="add del mod">
          <ac:chgData name="Dan Moore" userId="432a1231-f1bc-48da-b3ef-5b1092c905eb" providerId="ADAL" clId="{29FC8BE0-25AD-477A-B4E2-EF911F3D07AE}" dt="2022-06-24T21:23:15.221" v="4776"/>
          <ac:spMkLst>
            <pc:docMk/>
            <pc:sldMk cId="3825778625" sldId="288"/>
            <ac:spMk id="106" creationId="{D8EC64B3-8A6E-C17D-DFA7-B0C10B9C5162}"/>
          </ac:spMkLst>
        </pc:spChg>
        <pc:spChg chg="add del mod">
          <ac:chgData name="Dan Moore" userId="432a1231-f1bc-48da-b3ef-5b1092c905eb" providerId="ADAL" clId="{29FC8BE0-25AD-477A-B4E2-EF911F3D07AE}" dt="2022-06-24T21:23:15.221" v="4776"/>
          <ac:spMkLst>
            <pc:docMk/>
            <pc:sldMk cId="3825778625" sldId="288"/>
            <ac:spMk id="110" creationId="{7BC4B5E2-1033-4903-61D0-5DC109155E47}"/>
          </ac:spMkLst>
        </pc:spChg>
        <pc:spChg chg="add del mod">
          <ac:chgData name="Dan Moore" userId="432a1231-f1bc-48da-b3ef-5b1092c905eb" providerId="ADAL" clId="{29FC8BE0-25AD-477A-B4E2-EF911F3D07AE}" dt="2022-06-24T21:23:15.221" v="4776"/>
          <ac:spMkLst>
            <pc:docMk/>
            <pc:sldMk cId="3825778625" sldId="288"/>
            <ac:spMk id="111" creationId="{5F7A13E9-C659-E7F2-BB5C-FB0872C0C9FD}"/>
          </ac:spMkLst>
        </pc:spChg>
        <pc:spChg chg="mod">
          <ac:chgData name="Dan Moore" userId="432a1231-f1bc-48da-b3ef-5b1092c905eb" providerId="ADAL" clId="{29FC8BE0-25AD-477A-B4E2-EF911F3D07AE}" dt="2022-06-24T21:23:13.717" v="4775"/>
          <ac:spMkLst>
            <pc:docMk/>
            <pc:sldMk cId="3825778625" sldId="288"/>
            <ac:spMk id="113" creationId="{279C44D3-0C67-646D-F187-6395F526B127}"/>
          </ac:spMkLst>
        </pc:spChg>
        <pc:spChg chg="mod">
          <ac:chgData name="Dan Moore" userId="432a1231-f1bc-48da-b3ef-5b1092c905eb" providerId="ADAL" clId="{29FC8BE0-25AD-477A-B4E2-EF911F3D07AE}" dt="2022-06-24T21:23:13.717" v="4775"/>
          <ac:spMkLst>
            <pc:docMk/>
            <pc:sldMk cId="3825778625" sldId="288"/>
            <ac:spMk id="114" creationId="{2CAB6B43-1DE0-43FF-8504-5AEE252347E6}"/>
          </ac:spMkLst>
        </pc:spChg>
        <pc:spChg chg="add del mod">
          <ac:chgData name="Dan Moore" userId="432a1231-f1bc-48da-b3ef-5b1092c905eb" providerId="ADAL" clId="{29FC8BE0-25AD-477A-B4E2-EF911F3D07AE}" dt="2022-06-24T21:23:15.221" v="4776"/>
          <ac:spMkLst>
            <pc:docMk/>
            <pc:sldMk cId="3825778625" sldId="288"/>
            <ac:spMk id="115" creationId="{C5A404E9-DF5E-1B9A-0C15-8F30437C8B23}"/>
          </ac:spMkLst>
        </pc:spChg>
        <pc:spChg chg="add del mod">
          <ac:chgData name="Dan Moore" userId="432a1231-f1bc-48da-b3ef-5b1092c905eb" providerId="ADAL" clId="{29FC8BE0-25AD-477A-B4E2-EF911F3D07AE}" dt="2022-06-24T21:23:15.221" v="4776"/>
          <ac:spMkLst>
            <pc:docMk/>
            <pc:sldMk cId="3825778625" sldId="288"/>
            <ac:spMk id="116" creationId="{2E6F14C1-8675-5C39-B0C8-B950C665FD37}"/>
          </ac:spMkLst>
        </pc:spChg>
        <pc:spChg chg="add del mod">
          <ac:chgData name="Dan Moore" userId="432a1231-f1bc-48da-b3ef-5b1092c905eb" providerId="ADAL" clId="{29FC8BE0-25AD-477A-B4E2-EF911F3D07AE}" dt="2022-06-24T21:23:15.221" v="4776"/>
          <ac:spMkLst>
            <pc:docMk/>
            <pc:sldMk cId="3825778625" sldId="288"/>
            <ac:spMk id="117" creationId="{5CE8E4B3-6061-1B2C-2650-E853B1176241}"/>
          </ac:spMkLst>
        </pc:spChg>
        <pc:spChg chg="add mod">
          <ac:chgData name="Dan Moore" userId="432a1231-f1bc-48da-b3ef-5b1092c905eb" providerId="ADAL" clId="{29FC8BE0-25AD-477A-B4E2-EF911F3D07AE}" dt="2022-06-24T21:42:48.533" v="5299" actId="1076"/>
          <ac:spMkLst>
            <pc:docMk/>
            <pc:sldMk cId="3825778625" sldId="288"/>
            <ac:spMk id="121" creationId="{172F8200-F4B2-EA98-C506-7C8EAA04072B}"/>
          </ac:spMkLst>
        </pc:spChg>
        <pc:spChg chg="mod">
          <ac:chgData name="Dan Moore" userId="432a1231-f1bc-48da-b3ef-5b1092c905eb" providerId="ADAL" clId="{29FC8BE0-25AD-477A-B4E2-EF911F3D07AE}" dt="2022-06-24T21:42:48.533" v="5299" actId="1076"/>
          <ac:spMkLst>
            <pc:docMk/>
            <pc:sldMk cId="3825778625" sldId="288"/>
            <ac:spMk id="127" creationId="{049FBC9D-4B33-DE38-C1AF-60F788FC940A}"/>
          </ac:spMkLst>
        </pc:spChg>
        <pc:spChg chg="mod">
          <ac:chgData name="Dan Moore" userId="432a1231-f1bc-48da-b3ef-5b1092c905eb" providerId="ADAL" clId="{29FC8BE0-25AD-477A-B4E2-EF911F3D07AE}" dt="2022-06-24T21:42:48.533" v="5299" actId="1076"/>
          <ac:spMkLst>
            <pc:docMk/>
            <pc:sldMk cId="3825778625" sldId="288"/>
            <ac:spMk id="128" creationId="{23392802-AFD2-2BB5-D9BD-E567C3F95AA1}"/>
          </ac:spMkLst>
        </pc:spChg>
        <pc:spChg chg="mod">
          <ac:chgData name="Dan Moore" userId="432a1231-f1bc-48da-b3ef-5b1092c905eb" providerId="ADAL" clId="{29FC8BE0-25AD-477A-B4E2-EF911F3D07AE}" dt="2022-06-24T21:42:48.533" v="5299" actId="1076"/>
          <ac:spMkLst>
            <pc:docMk/>
            <pc:sldMk cId="3825778625" sldId="288"/>
            <ac:spMk id="129" creationId="{5584DBEB-AC26-261F-C475-3A898AA1F4D0}"/>
          </ac:spMkLst>
        </pc:spChg>
        <pc:spChg chg="mod">
          <ac:chgData name="Dan Moore" userId="432a1231-f1bc-48da-b3ef-5b1092c905eb" providerId="ADAL" clId="{29FC8BE0-25AD-477A-B4E2-EF911F3D07AE}" dt="2022-06-24T21:42:48.533" v="5299" actId="1076"/>
          <ac:spMkLst>
            <pc:docMk/>
            <pc:sldMk cId="3825778625" sldId="288"/>
            <ac:spMk id="130" creationId="{E0530407-6A1D-9E95-C714-1519C0F22209}"/>
          </ac:spMkLst>
        </pc:spChg>
        <pc:spChg chg="mod">
          <ac:chgData name="Dan Moore" userId="432a1231-f1bc-48da-b3ef-5b1092c905eb" providerId="ADAL" clId="{29FC8BE0-25AD-477A-B4E2-EF911F3D07AE}" dt="2022-06-24T21:42:48.533" v="5299" actId="1076"/>
          <ac:spMkLst>
            <pc:docMk/>
            <pc:sldMk cId="3825778625" sldId="288"/>
            <ac:spMk id="131" creationId="{7FC9FC9A-A1D8-583A-C08F-840497333A28}"/>
          </ac:spMkLst>
        </pc:spChg>
        <pc:spChg chg="mod">
          <ac:chgData name="Dan Moore" userId="432a1231-f1bc-48da-b3ef-5b1092c905eb" providerId="ADAL" clId="{29FC8BE0-25AD-477A-B4E2-EF911F3D07AE}" dt="2022-06-24T21:42:48.533" v="5299" actId="1076"/>
          <ac:spMkLst>
            <pc:docMk/>
            <pc:sldMk cId="3825778625" sldId="288"/>
            <ac:spMk id="132" creationId="{9C0DB2A1-5429-7B0F-8F88-46767A44FE5F}"/>
          </ac:spMkLst>
        </pc:spChg>
        <pc:spChg chg="mod">
          <ac:chgData name="Dan Moore" userId="432a1231-f1bc-48da-b3ef-5b1092c905eb" providerId="ADAL" clId="{29FC8BE0-25AD-477A-B4E2-EF911F3D07AE}" dt="2022-06-24T21:42:48.533" v="5299" actId="1076"/>
          <ac:spMkLst>
            <pc:docMk/>
            <pc:sldMk cId="3825778625" sldId="288"/>
            <ac:spMk id="133" creationId="{F3645DF0-D3A3-CC4F-937F-A09D833D7AE8}"/>
          </ac:spMkLst>
        </pc:spChg>
        <pc:spChg chg="mod">
          <ac:chgData name="Dan Moore" userId="432a1231-f1bc-48da-b3ef-5b1092c905eb" providerId="ADAL" clId="{29FC8BE0-25AD-477A-B4E2-EF911F3D07AE}" dt="2022-06-24T21:42:48.533" v="5299" actId="1076"/>
          <ac:spMkLst>
            <pc:docMk/>
            <pc:sldMk cId="3825778625" sldId="288"/>
            <ac:spMk id="134" creationId="{0E422AE4-90A6-5C0A-1B96-3E892C65ABEE}"/>
          </ac:spMkLst>
        </pc:spChg>
        <pc:spChg chg="mod">
          <ac:chgData name="Dan Moore" userId="432a1231-f1bc-48da-b3ef-5b1092c905eb" providerId="ADAL" clId="{29FC8BE0-25AD-477A-B4E2-EF911F3D07AE}" dt="2022-06-24T21:42:48.533" v="5299" actId="1076"/>
          <ac:spMkLst>
            <pc:docMk/>
            <pc:sldMk cId="3825778625" sldId="288"/>
            <ac:spMk id="135" creationId="{1ECDC73C-8AD0-7948-54EA-67F4627E6F1F}"/>
          </ac:spMkLst>
        </pc:spChg>
        <pc:spChg chg="mod">
          <ac:chgData name="Dan Moore" userId="432a1231-f1bc-48da-b3ef-5b1092c905eb" providerId="ADAL" clId="{29FC8BE0-25AD-477A-B4E2-EF911F3D07AE}" dt="2022-06-24T21:42:48.533" v="5299" actId="1076"/>
          <ac:spMkLst>
            <pc:docMk/>
            <pc:sldMk cId="3825778625" sldId="288"/>
            <ac:spMk id="136" creationId="{84F46BD8-736D-4364-3806-B3897418E6D9}"/>
          </ac:spMkLst>
        </pc:spChg>
        <pc:spChg chg="mod">
          <ac:chgData name="Dan Moore" userId="432a1231-f1bc-48da-b3ef-5b1092c905eb" providerId="ADAL" clId="{29FC8BE0-25AD-477A-B4E2-EF911F3D07AE}" dt="2022-06-24T21:42:48.533" v="5299" actId="1076"/>
          <ac:spMkLst>
            <pc:docMk/>
            <pc:sldMk cId="3825778625" sldId="288"/>
            <ac:spMk id="137" creationId="{2611C2F8-E1CF-5C7C-9F66-0F1A1B3F6EBB}"/>
          </ac:spMkLst>
        </pc:spChg>
        <pc:spChg chg="mod">
          <ac:chgData name="Dan Moore" userId="432a1231-f1bc-48da-b3ef-5b1092c905eb" providerId="ADAL" clId="{29FC8BE0-25AD-477A-B4E2-EF911F3D07AE}" dt="2022-06-24T21:42:48.533" v="5299" actId="1076"/>
          <ac:spMkLst>
            <pc:docMk/>
            <pc:sldMk cId="3825778625" sldId="288"/>
            <ac:spMk id="138" creationId="{7B65CE52-0A46-EA38-C6E2-37F1F4E0C592}"/>
          </ac:spMkLst>
        </pc:spChg>
        <pc:spChg chg="mod">
          <ac:chgData name="Dan Moore" userId="432a1231-f1bc-48da-b3ef-5b1092c905eb" providerId="ADAL" clId="{29FC8BE0-25AD-477A-B4E2-EF911F3D07AE}" dt="2022-06-24T21:42:48.533" v="5299" actId="1076"/>
          <ac:spMkLst>
            <pc:docMk/>
            <pc:sldMk cId="3825778625" sldId="288"/>
            <ac:spMk id="139" creationId="{429C0D0B-C1A8-FAEF-6A7D-B91ED3E64966}"/>
          </ac:spMkLst>
        </pc:spChg>
        <pc:spChg chg="mod">
          <ac:chgData name="Dan Moore" userId="432a1231-f1bc-48da-b3ef-5b1092c905eb" providerId="ADAL" clId="{29FC8BE0-25AD-477A-B4E2-EF911F3D07AE}" dt="2022-06-24T21:42:48.533" v="5299" actId="1076"/>
          <ac:spMkLst>
            <pc:docMk/>
            <pc:sldMk cId="3825778625" sldId="288"/>
            <ac:spMk id="140" creationId="{721399F9-A0BD-0034-698B-1DF4F016689F}"/>
          </ac:spMkLst>
        </pc:spChg>
        <pc:spChg chg="mod">
          <ac:chgData name="Dan Moore" userId="432a1231-f1bc-48da-b3ef-5b1092c905eb" providerId="ADAL" clId="{29FC8BE0-25AD-477A-B4E2-EF911F3D07AE}" dt="2022-06-24T21:42:48.533" v="5299" actId="1076"/>
          <ac:spMkLst>
            <pc:docMk/>
            <pc:sldMk cId="3825778625" sldId="288"/>
            <ac:spMk id="141" creationId="{37E22B7E-0C51-4FA9-4A26-A596E89252FC}"/>
          </ac:spMkLst>
        </pc:spChg>
        <pc:spChg chg="mod">
          <ac:chgData name="Dan Moore" userId="432a1231-f1bc-48da-b3ef-5b1092c905eb" providerId="ADAL" clId="{29FC8BE0-25AD-477A-B4E2-EF911F3D07AE}" dt="2022-06-24T21:42:48.533" v="5299" actId="1076"/>
          <ac:spMkLst>
            <pc:docMk/>
            <pc:sldMk cId="3825778625" sldId="288"/>
            <ac:spMk id="142" creationId="{CCE26323-D13E-70D6-4752-2B67598EABDC}"/>
          </ac:spMkLst>
        </pc:spChg>
        <pc:spChg chg="mod">
          <ac:chgData name="Dan Moore" userId="432a1231-f1bc-48da-b3ef-5b1092c905eb" providerId="ADAL" clId="{29FC8BE0-25AD-477A-B4E2-EF911F3D07AE}" dt="2022-06-24T21:42:48.533" v="5299" actId="1076"/>
          <ac:spMkLst>
            <pc:docMk/>
            <pc:sldMk cId="3825778625" sldId="288"/>
            <ac:spMk id="143" creationId="{5AC94E11-8AFC-D4C1-B50E-F846D7DD8B88}"/>
          </ac:spMkLst>
        </pc:spChg>
        <pc:spChg chg="mod">
          <ac:chgData name="Dan Moore" userId="432a1231-f1bc-48da-b3ef-5b1092c905eb" providerId="ADAL" clId="{29FC8BE0-25AD-477A-B4E2-EF911F3D07AE}" dt="2022-06-24T21:42:48.533" v="5299" actId="1076"/>
          <ac:spMkLst>
            <pc:docMk/>
            <pc:sldMk cId="3825778625" sldId="288"/>
            <ac:spMk id="144" creationId="{80B6E46E-2759-C1C8-3EC9-3C65D15A1FB2}"/>
          </ac:spMkLst>
        </pc:spChg>
        <pc:spChg chg="mod">
          <ac:chgData name="Dan Moore" userId="432a1231-f1bc-48da-b3ef-5b1092c905eb" providerId="ADAL" clId="{29FC8BE0-25AD-477A-B4E2-EF911F3D07AE}" dt="2022-06-24T21:42:48.533" v="5299" actId="1076"/>
          <ac:spMkLst>
            <pc:docMk/>
            <pc:sldMk cId="3825778625" sldId="288"/>
            <ac:spMk id="145" creationId="{F33FB55F-8FBB-606F-552F-28003E8646E1}"/>
          </ac:spMkLst>
        </pc:spChg>
        <pc:spChg chg="mod">
          <ac:chgData name="Dan Moore" userId="432a1231-f1bc-48da-b3ef-5b1092c905eb" providerId="ADAL" clId="{29FC8BE0-25AD-477A-B4E2-EF911F3D07AE}" dt="2022-06-24T21:42:48.533" v="5299" actId="1076"/>
          <ac:spMkLst>
            <pc:docMk/>
            <pc:sldMk cId="3825778625" sldId="288"/>
            <ac:spMk id="146" creationId="{A924B409-1359-A52A-F898-CF4AA20BACD5}"/>
          </ac:spMkLst>
        </pc:spChg>
        <pc:spChg chg="mod">
          <ac:chgData name="Dan Moore" userId="432a1231-f1bc-48da-b3ef-5b1092c905eb" providerId="ADAL" clId="{29FC8BE0-25AD-477A-B4E2-EF911F3D07AE}" dt="2022-06-24T21:42:48.533" v="5299" actId="1076"/>
          <ac:spMkLst>
            <pc:docMk/>
            <pc:sldMk cId="3825778625" sldId="288"/>
            <ac:spMk id="147" creationId="{2F581DFD-32BF-F46D-FD6F-0E8F589E1DB3}"/>
          </ac:spMkLst>
        </pc:spChg>
        <pc:spChg chg="mod">
          <ac:chgData name="Dan Moore" userId="432a1231-f1bc-48da-b3ef-5b1092c905eb" providerId="ADAL" clId="{29FC8BE0-25AD-477A-B4E2-EF911F3D07AE}" dt="2022-06-24T21:42:48.533" v="5299" actId="1076"/>
          <ac:spMkLst>
            <pc:docMk/>
            <pc:sldMk cId="3825778625" sldId="288"/>
            <ac:spMk id="148" creationId="{CF330A2E-6D40-E537-9861-0091809628AB}"/>
          </ac:spMkLst>
        </pc:spChg>
        <pc:spChg chg="mod">
          <ac:chgData name="Dan Moore" userId="432a1231-f1bc-48da-b3ef-5b1092c905eb" providerId="ADAL" clId="{29FC8BE0-25AD-477A-B4E2-EF911F3D07AE}" dt="2022-06-24T21:42:48.533" v="5299" actId="1076"/>
          <ac:spMkLst>
            <pc:docMk/>
            <pc:sldMk cId="3825778625" sldId="288"/>
            <ac:spMk id="149" creationId="{12394BFB-8D64-E2D4-1093-7AD925514784}"/>
          </ac:spMkLst>
        </pc:spChg>
        <pc:spChg chg="mod">
          <ac:chgData name="Dan Moore" userId="432a1231-f1bc-48da-b3ef-5b1092c905eb" providerId="ADAL" clId="{29FC8BE0-25AD-477A-B4E2-EF911F3D07AE}" dt="2022-06-24T21:42:48.533" v="5299" actId="1076"/>
          <ac:spMkLst>
            <pc:docMk/>
            <pc:sldMk cId="3825778625" sldId="288"/>
            <ac:spMk id="150" creationId="{99842CD1-0BD5-360E-080D-6DC9F5282FFD}"/>
          </ac:spMkLst>
        </pc:spChg>
        <pc:spChg chg="mod">
          <ac:chgData name="Dan Moore" userId="432a1231-f1bc-48da-b3ef-5b1092c905eb" providerId="ADAL" clId="{29FC8BE0-25AD-477A-B4E2-EF911F3D07AE}" dt="2022-06-24T21:42:48.533" v="5299" actId="1076"/>
          <ac:spMkLst>
            <pc:docMk/>
            <pc:sldMk cId="3825778625" sldId="288"/>
            <ac:spMk id="151" creationId="{575DA6A2-2EBB-BE02-48C6-2E624D54CE8E}"/>
          </ac:spMkLst>
        </pc:spChg>
        <pc:spChg chg="mod">
          <ac:chgData name="Dan Moore" userId="432a1231-f1bc-48da-b3ef-5b1092c905eb" providerId="ADAL" clId="{29FC8BE0-25AD-477A-B4E2-EF911F3D07AE}" dt="2022-06-24T21:42:48.533" v="5299" actId="1076"/>
          <ac:spMkLst>
            <pc:docMk/>
            <pc:sldMk cId="3825778625" sldId="288"/>
            <ac:spMk id="152" creationId="{40EE2E9C-7C33-5F42-AD50-F210D7FBCF56}"/>
          </ac:spMkLst>
        </pc:spChg>
        <pc:spChg chg="add mod">
          <ac:chgData name="Dan Moore" userId="432a1231-f1bc-48da-b3ef-5b1092c905eb" providerId="ADAL" clId="{29FC8BE0-25AD-477A-B4E2-EF911F3D07AE}" dt="2022-06-24T21:42:48.533" v="5299" actId="1076"/>
          <ac:spMkLst>
            <pc:docMk/>
            <pc:sldMk cId="3825778625" sldId="288"/>
            <ac:spMk id="160" creationId="{FB7B3653-0CB3-788E-FB48-FE6AE1AED9E1}"/>
          </ac:spMkLst>
        </pc:spChg>
        <pc:spChg chg="mod">
          <ac:chgData name="Dan Moore" userId="432a1231-f1bc-48da-b3ef-5b1092c905eb" providerId="ADAL" clId="{29FC8BE0-25AD-477A-B4E2-EF911F3D07AE}" dt="2022-06-24T21:42:48.533" v="5299" actId="1076"/>
          <ac:spMkLst>
            <pc:docMk/>
            <pc:sldMk cId="3825778625" sldId="288"/>
            <ac:spMk id="162" creationId="{927FB18F-45D6-144B-77EC-DC9878C3388E}"/>
          </ac:spMkLst>
        </pc:spChg>
        <pc:spChg chg="mod">
          <ac:chgData name="Dan Moore" userId="432a1231-f1bc-48da-b3ef-5b1092c905eb" providerId="ADAL" clId="{29FC8BE0-25AD-477A-B4E2-EF911F3D07AE}" dt="2022-06-24T21:42:48.533" v="5299" actId="1076"/>
          <ac:spMkLst>
            <pc:docMk/>
            <pc:sldMk cId="3825778625" sldId="288"/>
            <ac:spMk id="163" creationId="{9A1A6758-0456-55C8-D144-F740A479CBAC}"/>
          </ac:spMkLst>
        </pc:spChg>
        <pc:spChg chg="mod">
          <ac:chgData name="Dan Moore" userId="432a1231-f1bc-48da-b3ef-5b1092c905eb" providerId="ADAL" clId="{29FC8BE0-25AD-477A-B4E2-EF911F3D07AE}" dt="2022-06-24T21:42:48.533" v="5299" actId="1076"/>
          <ac:spMkLst>
            <pc:docMk/>
            <pc:sldMk cId="3825778625" sldId="288"/>
            <ac:spMk id="164" creationId="{4FB9AECB-E68F-8020-3FFF-BB1737B459DA}"/>
          </ac:spMkLst>
        </pc:spChg>
        <pc:spChg chg="mod">
          <ac:chgData name="Dan Moore" userId="432a1231-f1bc-48da-b3ef-5b1092c905eb" providerId="ADAL" clId="{29FC8BE0-25AD-477A-B4E2-EF911F3D07AE}" dt="2022-06-24T21:42:48.533" v="5299" actId="1076"/>
          <ac:spMkLst>
            <pc:docMk/>
            <pc:sldMk cId="3825778625" sldId="288"/>
            <ac:spMk id="165" creationId="{A71F735A-C839-E2EE-2F08-6FC2869A5DBC}"/>
          </ac:spMkLst>
        </pc:spChg>
        <pc:spChg chg="mod">
          <ac:chgData name="Dan Moore" userId="432a1231-f1bc-48da-b3ef-5b1092c905eb" providerId="ADAL" clId="{29FC8BE0-25AD-477A-B4E2-EF911F3D07AE}" dt="2022-06-24T21:42:48.533" v="5299" actId="1076"/>
          <ac:spMkLst>
            <pc:docMk/>
            <pc:sldMk cId="3825778625" sldId="288"/>
            <ac:spMk id="166" creationId="{ECF91DAD-3577-E954-19E2-006933E4E654}"/>
          </ac:spMkLst>
        </pc:spChg>
        <pc:spChg chg="mod">
          <ac:chgData name="Dan Moore" userId="432a1231-f1bc-48da-b3ef-5b1092c905eb" providerId="ADAL" clId="{29FC8BE0-25AD-477A-B4E2-EF911F3D07AE}" dt="2022-06-24T21:42:48.533" v="5299" actId="1076"/>
          <ac:spMkLst>
            <pc:docMk/>
            <pc:sldMk cId="3825778625" sldId="288"/>
            <ac:spMk id="167" creationId="{1A3B4D0A-BDBF-52DA-F4BC-FC5B5D2FEFBC}"/>
          </ac:spMkLst>
        </pc:spChg>
        <pc:spChg chg="mod">
          <ac:chgData name="Dan Moore" userId="432a1231-f1bc-48da-b3ef-5b1092c905eb" providerId="ADAL" clId="{29FC8BE0-25AD-477A-B4E2-EF911F3D07AE}" dt="2022-06-24T21:42:48.533" v="5299" actId="1076"/>
          <ac:spMkLst>
            <pc:docMk/>
            <pc:sldMk cId="3825778625" sldId="288"/>
            <ac:spMk id="168" creationId="{0687C5FB-788E-1ED0-DD9E-0F613226BB54}"/>
          </ac:spMkLst>
        </pc:spChg>
        <pc:spChg chg="mod">
          <ac:chgData name="Dan Moore" userId="432a1231-f1bc-48da-b3ef-5b1092c905eb" providerId="ADAL" clId="{29FC8BE0-25AD-477A-B4E2-EF911F3D07AE}" dt="2022-06-24T21:42:48.533" v="5299" actId="1076"/>
          <ac:spMkLst>
            <pc:docMk/>
            <pc:sldMk cId="3825778625" sldId="288"/>
            <ac:spMk id="169" creationId="{7E30EBA8-A682-9194-7056-52C234C7815A}"/>
          </ac:spMkLst>
        </pc:spChg>
        <pc:spChg chg="mod">
          <ac:chgData name="Dan Moore" userId="432a1231-f1bc-48da-b3ef-5b1092c905eb" providerId="ADAL" clId="{29FC8BE0-25AD-477A-B4E2-EF911F3D07AE}" dt="2022-06-24T21:42:48.533" v="5299" actId="1076"/>
          <ac:spMkLst>
            <pc:docMk/>
            <pc:sldMk cId="3825778625" sldId="288"/>
            <ac:spMk id="170" creationId="{421F27A8-7C4C-5BDC-4CAA-B3A9BA3392FA}"/>
          </ac:spMkLst>
        </pc:spChg>
        <pc:spChg chg="mod">
          <ac:chgData name="Dan Moore" userId="432a1231-f1bc-48da-b3ef-5b1092c905eb" providerId="ADAL" clId="{29FC8BE0-25AD-477A-B4E2-EF911F3D07AE}" dt="2022-06-24T21:42:48.533" v="5299" actId="1076"/>
          <ac:spMkLst>
            <pc:docMk/>
            <pc:sldMk cId="3825778625" sldId="288"/>
            <ac:spMk id="171" creationId="{3507A05B-B5C0-CF83-2C39-E8E9F0FDB8D5}"/>
          </ac:spMkLst>
        </pc:spChg>
        <pc:spChg chg="mod">
          <ac:chgData name="Dan Moore" userId="432a1231-f1bc-48da-b3ef-5b1092c905eb" providerId="ADAL" clId="{29FC8BE0-25AD-477A-B4E2-EF911F3D07AE}" dt="2022-06-24T21:42:48.533" v="5299" actId="1076"/>
          <ac:spMkLst>
            <pc:docMk/>
            <pc:sldMk cId="3825778625" sldId="288"/>
            <ac:spMk id="172" creationId="{F0DE2D94-1AEE-DE36-AFF9-D92450EFF771}"/>
          </ac:spMkLst>
        </pc:spChg>
        <pc:spChg chg="mod">
          <ac:chgData name="Dan Moore" userId="432a1231-f1bc-48da-b3ef-5b1092c905eb" providerId="ADAL" clId="{29FC8BE0-25AD-477A-B4E2-EF911F3D07AE}" dt="2022-06-24T21:42:48.533" v="5299" actId="1076"/>
          <ac:spMkLst>
            <pc:docMk/>
            <pc:sldMk cId="3825778625" sldId="288"/>
            <ac:spMk id="173" creationId="{97AA3777-57D7-1C39-8708-2601EA2C28C8}"/>
          </ac:spMkLst>
        </pc:spChg>
        <pc:spChg chg="mod">
          <ac:chgData name="Dan Moore" userId="432a1231-f1bc-48da-b3ef-5b1092c905eb" providerId="ADAL" clId="{29FC8BE0-25AD-477A-B4E2-EF911F3D07AE}" dt="2022-06-24T21:42:48.533" v="5299" actId="1076"/>
          <ac:spMkLst>
            <pc:docMk/>
            <pc:sldMk cId="3825778625" sldId="288"/>
            <ac:spMk id="174" creationId="{31636D9A-BBB1-58EA-28CA-83F161231AA2}"/>
          </ac:spMkLst>
        </pc:spChg>
        <pc:spChg chg="mod">
          <ac:chgData name="Dan Moore" userId="432a1231-f1bc-48da-b3ef-5b1092c905eb" providerId="ADAL" clId="{29FC8BE0-25AD-477A-B4E2-EF911F3D07AE}" dt="2022-06-24T21:42:48.533" v="5299" actId="1076"/>
          <ac:spMkLst>
            <pc:docMk/>
            <pc:sldMk cId="3825778625" sldId="288"/>
            <ac:spMk id="175" creationId="{D3545187-71E6-C8F5-929B-E2B44133B481}"/>
          </ac:spMkLst>
        </pc:spChg>
        <pc:spChg chg="mod">
          <ac:chgData name="Dan Moore" userId="432a1231-f1bc-48da-b3ef-5b1092c905eb" providerId="ADAL" clId="{29FC8BE0-25AD-477A-B4E2-EF911F3D07AE}" dt="2022-06-24T21:42:48.533" v="5299" actId="1076"/>
          <ac:spMkLst>
            <pc:docMk/>
            <pc:sldMk cId="3825778625" sldId="288"/>
            <ac:spMk id="176" creationId="{7EFC3313-E9CA-C090-5FD6-D105BAF654B4}"/>
          </ac:spMkLst>
        </pc:spChg>
        <pc:spChg chg="mod">
          <ac:chgData name="Dan Moore" userId="432a1231-f1bc-48da-b3ef-5b1092c905eb" providerId="ADAL" clId="{29FC8BE0-25AD-477A-B4E2-EF911F3D07AE}" dt="2022-06-24T21:42:48.533" v="5299" actId="1076"/>
          <ac:spMkLst>
            <pc:docMk/>
            <pc:sldMk cId="3825778625" sldId="288"/>
            <ac:spMk id="177" creationId="{0F4B6868-47C9-993A-5EC6-CA92267B716A}"/>
          </ac:spMkLst>
        </pc:spChg>
        <pc:spChg chg="mod">
          <ac:chgData name="Dan Moore" userId="432a1231-f1bc-48da-b3ef-5b1092c905eb" providerId="ADAL" clId="{29FC8BE0-25AD-477A-B4E2-EF911F3D07AE}" dt="2022-06-24T21:42:48.533" v="5299" actId="1076"/>
          <ac:spMkLst>
            <pc:docMk/>
            <pc:sldMk cId="3825778625" sldId="288"/>
            <ac:spMk id="178" creationId="{49729DF6-3EE4-7ED4-332B-E02B3459240A}"/>
          </ac:spMkLst>
        </pc:spChg>
        <pc:spChg chg="mod">
          <ac:chgData name="Dan Moore" userId="432a1231-f1bc-48da-b3ef-5b1092c905eb" providerId="ADAL" clId="{29FC8BE0-25AD-477A-B4E2-EF911F3D07AE}" dt="2022-06-24T21:42:48.533" v="5299" actId="1076"/>
          <ac:spMkLst>
            <pc:docMk/>
            <pc:sldMk cId="3825778625" sldId="288"/>
            <ac:spMk id="179" creationId="{97B6B474-8C29-14B3-6CD8-0D20F5AC0D5B}"/>
          </ac:spMkLst>
        </pc:spChg>
        <pc:spChg chg="mod">
          <ac:chgData name="Dan Moore" userId="432a1231-f1bc-48da-b3ef-5b1092c905eb" providerId="ADAL" clId="{29FC8BE0-25AD-477A-B4E2-EF911F3D07AE}" dt="2022-06-24T21:42:48.533" v="5299" actId="1076"/>
          <ac:spMkLst>
            <pc:docMk/>
            <pc:sldMk cId="3825778625" sldId="288"/>
            <ac:spMk id="180" creationId="{F8D94F5B-5E7C-739B-6A07-29E18A52B68D}"/>
          </ac:spMkLst>
        </pc:spChg>
        <pc:spChg chg="add mod">
          <ac:chgData name="Dan Moore" userId="432a1231-f1bc-48da-b3ef-5b1092c905eb" providerId="ADAL" clId="{29FC8BE0-25AD-477A-B4E2-EF911F3D07AE}" dt="2022-06-24T21:42:48.533" v="5299" actId="1076"/>
          <ac:spMkLst>
            <pc:docMk/>
            <pc:sldMk cId="3825778625" sldId="288"/>
            <ac:spMk id="181" creationId="{705A9A42-6A2D-31A1-5790-8F3E87784D7F}"/>
          </ac:spMkLst>
        </pc:spChg>
        <pc:spChg chg="add mod">
          <ac:chgData name="Dan Moore" userId="432a1231-f1bc-48da-b3ef-5b1092c905eb" providerId="ADAL" clId="{29FC8BE0-25AD-477A-B4E2-EF911F3D07AE}" dt="2022-06-24T21:42:48.533" v="5299" actId="1076"/>
          <ac:spMkLst>
            <pc:docMk/>
            <pc:sldMk cId="3825778625" sldId="288"/>
            <ac:spMk id="186" creationId="{004419B0-88C5-18D8-5C24-3FFDADF28072}"/>
          </ac:spMkLst>
        </pc:spChg>
        <pc:spChg chg="add mod">
          <ac:chgData name="Dan Moore" userId="432a1231-f1bc-48da-b3ef-5b1092c905eb" providerId="ADAL" clId="{29FC8BE0-25AD-477A-B4E2-EF911F3D07AE}" dt="2022-06-24T21:42:48.533" v="5299" actId="1076"/>
          <ac:spMkLst>
            <pc:docMk/>
            <pc:sldMk cId="3825778625" sldId="288"/>
            <ac:spMk id="192" creationId="{D700235D-3CD0-2990-BAE2-4DFD12A8EEDC}"/>
          </ac:spMkLst>
        </pc:spChg>
        <pc:spChg chg="add mod">
          <ac:chgData name="Dan Moore" userId="432a1231-f1bc-48da-b3ef-5b1092c905eb" providerId="ADAL" clId="{29FC8BE0-25AD-477A-B4E2-EF911F3D07AE}" dt="2022-06-24T21:42:48.533" v="5299" actId="1076"/>
          <ac:spMkLst>
            <pc:docMk/>
            <pc:sldMk cId="3825778625" sldId="288"/>
            <ac:spMk id="193" creationId="{E02B5A8B-A32B-12B6-44F9-9A2E4F500525}"/>
          </ac:spMkLst>
        </pc:spChg>
        <pc:spChg chg="add mod">
          <ac:chgData name="Dan Moore" userId="432a1231-f1bc-48da-b3ef-5b1092c905eb" providerId="ADAL" clId="{29FC8BE0-25AD-477A-B4E2-EF911F3D07AE}" dt="2022-06-24T21:42:48.533" v="5299" actId="1076"/>
          <ac:spMkLst>
            <pc:docMk/>
            <pc:sldMk cId="3825778625" sldId="288"/>
            <ac:spMk id="195" creationId="{7F085663-B71E-D713-E062-DF9FEB8DA401}"/>
          </ac:spMkLst>
        </pc:spChg>
        <pc:spChg chg="add mod">
          <ac:chgData name="Dan Moore" userId="432a1231-f1bc-48da-b3ef-5b1092c905eb" providerId="ADAL" clId="{29FC8BE0-25AD-477A-B4E2-EF911F3D07AE}" dt="2022-06-24T21:42:48.533" v="5299" actId="1076"/>
          <ac:spMkLst>
            <pc:docMk/>
            <pc:sldMk cId="3825778625" sldId="288"/>
            <ac:spMk id="196" creationId="{3D130BC8-2A25-CB79-F8F0-6C1A297F2875}"/>
          </ac:spMkLst>
        </pc:spChg>
        <pc:spChg chg="add mod">
          <ac:chgData name="Dan Moore" userId="432a1231-f1bc-48da-b3ef-5b1092c905eb" providerId="ADAL" clId="{29FC8BE0-25AD-477A-B4E2-EF911F3D07AE}" dt="2022-06-24T21:42:48.533" v="5299" actId="1076"/>
          <ac:spMkLst>
            <pc:docMk/>
            <pc:sldMk cId="3825778625" sldId="288"/>
            <ac:spMk id="1030" creationId="{A5269C27-F5AF-9079-CE9A-A0B7311E2010}"/>
          </ac:spMkLst>
        </pc:spChg>
        <pc:spChg chg="add mod">
          <ac:chgData name="Dan Moore" userId="432a1231-f1bc-48da-b3ef-5b1092c905eb" providerId="ADAL" clId="{29FC8BE0-25AD-477A-B4E2-EF911F3D07AE}" dt="2022-06-24T21:43:20.491" v="5343" actId="1076"/>
          <ac:spMkLst>
            <pc:docMk/>
            <pc:sldMk cId="3825778625" sldId="288"/>
            <ac:spMk id="1047" creationId="{1A32956E-6E2E-6E59-D377-8F70CA7381C4}"/>
          </ac:spMkLst>
        </pc:spChg>
        <pc:grpChg chg="add mod">
          <ac:chgData name="Dan Moore" userId="432a1231-f1bc-48da-b3ef-5b1092c905eb" providerId="ADAL" clId="{29FC8BE0-25AD-477A-B4E2-EF911F3D07AE}" dt="2022-06-24T21:42:48.533" v="5299" actId="1076"/>
          <ac:grpSpMkLst>
            <pc:docMk/>
            <pc:sldMk cId="3825778625" sldId="288"/>
            <ac:grpSpMk id="5" creationId="{4CBD77CC-D051-2491-554C-49914D835064}"/>
          </ac:grpSpMkLst>
        </pc:grpChg>
        <pc:grpChg chg="add mod">
          <ac:chgData name="Dan Moore" userId="432a1231-f1bc-48da-b3ef-5b1092c905eb" providerId="ADAL" clId="{29FC8BE0-25AD-477A-B4E2-EF911F3D07AE}" dt="2022-06-24T21:42:48.533" v="5299" actId="1076"/>
          <ac:grpSpMkLst>
            <pc:docMk/>
            <pc:sldMk cId="3825778625" sldId="288"/>
            <ac:grpSpMk id="9" creationId="{47F4CF93-4AEE-4B6E-3902-73E3C97F215D}"/>
          </ac:grpSpMkLst>
        </pc:grpChg>
        <pc:grpChg chg="add mod">
          <ac:chgData name="Dan Moore" userId="432a1231-f1bc-48da-b3ef-5b1092c905eb" providerId="ADAL" clId="{29FC8BE0-25AD-477A-B4E2-EF911F3D07AE}" dt="2022-06-24T21:42:48.533" v="5299" actId="1076"/>
          <ac:grpSpMkLst>
            <pc:docMk/>
            <pc:sldMk cId="3825778625" sldId="288"/>
            <ac:grpSpMk id="12" creationId="{5EAEBF0F-396B-A571-FA66-DB505BAE6D9B}"/>
          </ac:grpSpMkLst>
        </pc:grpChg>
        <pc:grpChg chg="add mod">
          <ac:chgData name="Dan Moore" userId="432a1231-f1bc-48da-b3ef-5b1092c905eb" providerId="ADAL" clId="{29FC8BE0-25AD-477A-B4E2-EF911F3D07AE}" dt="2022-06-24T21:42:48.533" v="5299" actId="1076"/>
          <ac:grpSpMkLst>
            <pc:docMk/>
            <pc:sldMk cId="3825778625" sldId="288"/>
            <ac:grpSpMk id="15" creationId="{E006F3B8-A1D5-0D53-DA07-1C988B61DDAC}"/>
          </ac:grpSpMkLst>
        </pc:grpChg>
        <pc:grpChg chg="add del mod">
          <ac:chgData name="Dan Moore" userId="432a1231-f1bc-48da-b3ef-5b1092c905eb" providerId="ADAL" clId="{29FC8BE0-25AD-477A-B4E2-EF911F3D07AE}" dt="2022-06-24T21:19:31.622" v="4695" actId="478"/>
          <ac:grpSpMkLst>
            <pc:docMk/>
            <pc:sldMk cId="3825778625" sldId="288"/>
            <ac:grpSpMk id="27" creationId="{363C9B51-865F-9986-DE5B-B9B4034A0D7F}"/>
          </ac:grpSpMkLst>
        </pc:grpChg>
        <pc:grpChg chg="add del mod">
          <ac:chgData name="Dan Moore" userId="432a1231-f1bc-48da-b3ef-5b1092c905eb" providerId="ADAL" clId="{29FC8BE0-25AD-477A-B4E2-EF911F3D07AE}" dt="2022-06-24T21:23:35.908" v="4782" actId="478"/>
          <ac:grpSpMkLst>
            <pc:docMk/>
            <pc:sldMk cId="3825778625" sldId="288"/>
            <ac:grpSpMk id="33" creationId="{8381C3E1-729F-163B-C029-091FE89C423E}"/>
          </ac:grpSpMkLst>
        </pc:grpChg>
        <pc:grpChg chg="add del mod">
          <ac:chgData name="Dan Moore" userId="432a1231-f1bc-48da-b3ef-5b1092c905eb" providerId="ADAL" clId="{29FC8BE0-25AD-477A-B4E2-EF911F3D07AE}" dt="2022-06-24T21:23:35.908" v="4782" actId="478"/>
          <ac:grpSpMkLst>
            <pc:docMk/>
            <pc:sldMk cId="3825778625" sldId="288"/>
            <ac:grpSpMk id="36" creationId="{437851E1-3B88-73BA-00A1-8B6878DDD820}"/>
          </ac:grpSpMkLst>
        </pc:grpChg>
        <pc:grpChg chg="add mod">
          <ac:chgData name="Dan Moore" userId="432a1231-f1bc-48da-b3ef-5b1092c905eb" providerId="ADAL" clId="{29FC8BE0-25AD-477A-B4E2-EF911F3D07AE}" dt="2022-06-24T21:42:48.533" v="5299" actId="1076"/>
          <ac:grpSpMkLst>
            <pc:docMk/>
            <pc:sldMk cId="3825778625" sldId="288"/>
            <ac:grpSpMk id="50" creationId="{4A9104B4-AC4B-8528-C29A-3C54E00FE3F2}"/>
          </ac:grpSpMkLst>
        </pc:grpChg>
        <pc:grpChg chg="add del mod">
          <ac:chgData name="Dan Moore" userId="432a1231-f1bc-48da-b3ef-5b1092c905eb" providerId="ADAL" clId="{29FC8BE0-25AD-477A-B4E2-EF911F3D07AE}" dt="2022-06-24T21:23:15.221" v="4776"/>
          <ac:grpSpMkLst>
            <pc:docMk/>
            <pc:sldMk cId="3825778625" sldId="288"/>
            <ac:grpSpMk id="68" creationId="{DD4FA535-622B-15C5-14DD-12F45B5CF738}"/>
          </ac:grpSpMkLst>
        </pc:grpChg>
        <pc:grpChg chg="add del mod">
          <ac:chgData name="Dan Moore" userId="432a1231-f1bc-48da-b3ef-5b1092c905eb" providerId="ADAL" clId="{29FC8BE0-25AD-477A-B4E2-EF911F3D07AE}" dt="2022-06-24T21:23:15.221" v="4776"/>
          <ac:grpSpMkLst>
            <pc:docMk/>
            <pc:sldMk cId="3825778625" sldId="288"/>
            <ac:grpSpMk id="71" creationId="{1A297071-D0E6-8F0D-9470-91F276F4D212}"/>
          </ac:grpSpMkLst>
        </pc:grpChg>
        <pc:grpChg chg="add del mod">
          <ac:chgData name="Dan Moore" userId="432a1231-f1bc-48da-b3ef-5b1092c905eb" providerId="ADAL" clId="{29FC8BE0-25AD-477A-B4E2-EF911F3D07AE}" dt="2022-06-24T21:23:15.221" v="4776"/>
          <ac:grpSpMkLst>
            <pc:docMk/>
            <pc:sldMk cId="3825778625" sldId="288"/>
            <ac:grpSpMk id="74" creationId="{76CAF57B-9761-FEAA-B4AB-ABBA93B2894E}"/>
          </ac:grpSpMkLst>
        </pc:grpChg>
        <pc:grpChg chg="add del mod">
          <ac:chgData name="Dan Moore" userId="432a1231-f1bc-48da-b3ef-5b1092c905eb" providerId="ADAL" clId="{29FC8BE0-25AD-477A-B4E2-EF911F3D07AE}" dt="2022-06-24T21:23:15.221" v="4776"/>
          <ac:grpSpMkLst>
            <pc:docMk/>
            <pc:sldMk cId="3825778625" sldId="288"/>
            <ac:grpSpMk id="77" creationId="{A025E44C-CC0F-D85B-73D8-29EE26359516}"/>
          </ac:grpSpMkLst>
        </pc:grpChg>
        <pc:grpChg chg="add del mod">
          <ac:chgData name="Dan Moore" userId="432a1231-f1bc-48da-b3ef-5b1092c905eb" providerId="ADAL" clId="{29FC8BE0-25AD-477A-B4E2-EF911F3D07AE}" dt="2022-06-24T21:23:15.221" v="4776"/>
          <ac:grpSpMkLst>
            <pc:docMk/>
            <pc:sldMk cId="3825778625" sldId="288"/>
            <ac:grpSpMk id="89" creationId="{68F9319C-3125-FCE9-D147-CE1BD8247901}"/>
          </ac:grpSpMkLst>
        </pc:grpChg>
        <pc:grpChg chg="add del mod">
          <ac:chgData name="Dan Moore" userId="432a1231-f1bc-48da-b3ef-5b1092c905eb" providerId="ADAL" clId="{29FC8BE0-25AD-477A-B4E2-EF911F3D07AE}" dt="2022-06-24T21:23:15.221" v="4776"/>
          <ac:grpSpMkLst>
            <pc:docMk/>
            <pc:sldMk cId="3825778625" sldId="288"/>
            <ac:grpSpMk id="95" creationId="{EFE46263-6A36-88B8-F40E-D76BE5D157BC}"/>
          </ac:grpSpMkLst>
        </pc:grpChg>
        <pc:grpChg chg="add del mod">
          <ac:chgData name="Dan Moore" userId="432a1231-f1bc-48da-b3ef-5b1092c905eb" providerId="ADAL" clId="{29FC8BE0-25AD-477A-B4E2-EF911F3D07AE}" dt="2022-06-24T21:23:15.221" v="4776"/>
          <ac:grpSpMkLst>
            <pc:docMk/>
            <pc:sldMk cId="3825778625" sldId="288"/>
            <ac:grpSpMk id="98" creationId="{6626F7AC-7994-9A7C-58E2-FF398D366723}"/>
          </ac:grpSpMkLst>
        </pc:grpChg>
        <pc:grpChg chg="add del mod">
          <ac:chgData name="Dan Moore" userId="432a1231-f1bc-48da-b3ef-5b1092c905eb" providerId="ADAL" clId="{29FC8BE0-25AD-477A-B4E2-EF911F3D07AE}" dt="2022-06-24T21:23:15.221" v="4776"/>
          <ac:grpSpMkLst>
            <pc:docMk/>
            <pc:sldMk cId="3825778625" sldId="288"/>
            <ac:grpSpMk id="112" creationId="{B87ECB3D-5758-8894-402D-EAE14F0DCB31}"/>
          </ac:grpSpMkLst>
        </pc:grpChg>
        <pc:grpChg chg="add mod">
          <ac:chgData name="Dan Moore" userId="432a1231-f1bc-48da-b3ef-5b1092c905eb" providerId="ADAL" clId="{29FC8BE0-25AD-477A-B4E2-EF911F3D07AE}" dt="2022-06-24T21:42:48.533" v="5299" actId="1076"/>
          <ac:grpSpMkLst>
            <pc:docMk/>
            <pc:sldMk cId="3825778625" sldId="288"/>
            <ac:grpSpMk id="122" creationId="{CB729E09-BCB6-24CD-3B85-93363630CD7C}"/>
          </ac:grpSpMkLst>
        </pc:grpChg>
        <pc:grpChg chg="add mod">
          <ac:chgData name="Dan Moore" userId="432a1231-f1bc-48da-b3ef-5b1092c905eb" providerId="ADAL" clId="{29FC8BE0-25AD-477A-B4E2-EF911F3D07AE}" dt="2022-06-24T21:42:48.533" v="5299" actId="1076"/>
          <ac:grpSpMkLst>
            <pc:docMk/>
            <pc:sldMk cId="3825778625" sldId="288"/>
            <ac:grpSpMk id="126" creationId="{15F59B06-AA8C-57D2-76CB-6B99FA9CF536}"/>
          </ac:grpSpMkLst>
        </pc:grpChg>
        <pc:grpChg chg="add mod">
          <ac:chgData name="Dan Moore" userId="432a1231-f1bc-48da-b3ef-5b1092c905eb" providerId="ADAL" clId="{29FC8BE0-25AD-477A-B4E2-EF911F3D07AE}" dt="2022-06-24T21:42:48.533" v="5299" actId="1076"/>
          <ac:grpSpMkLst>
            <pc:docMk/>
            <pc:sldMk cId="3825778625" sldId="288"/>
            <ac:grpSpMk id="161" creationId="{557E3327-0B90-C333-B11A-34B3C58E4069}"/>
          </ac:grpSpMkLst>
        </pc:grpChg>
        <pc:grpChg chg="add del mod">
          <ac:chgData name="Dan Moore" userId="432a1231-f1bc-48da-b3ef-5b1092c905eb" providerId="ADAL" clId="{29FC8BE0-25AD-477A-B4E2-EF911F3D07AE}" dt="2022-06-24T21:38:16.651" v="5176" actId="165"/>
          <ac:grpSpMkLst>
            <pc:docMk/>
            <pc:sldMk cId="3825778625" sldId="288"/>
            <ac:grpSpMk id="197" creationId="{F5B1FF70-78F1-3423-919B-B5324C17610B}"/>
          </ac:grpSpMkLst>
        </pc:grpChg>
        <pc:grpChg chg="add mod">
          <ac:chgData name="Dan Moore" userId="432a1231-f1bc-48da-b3ef-5b1092c905eb" providerId="ADAL" clId="{29FC8BE0-25AD-477A-B4E2-EF911F3D07AE}" dt="2022-06-24T21:42:48.533" v="5299" actId="1076"/>
          <ac:grpSpMkLst>
            <pc:docMk/>
            <pc:sldMk cId="3825778625" sldId="288"/>
            <ac:grpSpMk id="1029" creationId="{74494221-85C0-E078-F32D-A61D6E9ED86D}"/>
          </ac:grpSpMkLst>
        </pc:grpChg>
        <pc:grpChg chg="add mod">
          <ac:chgData name="Dan Moore" userId="432a1231-f1bc-48da-b3ef-5b1092c905eb" providerId="ADAL" clId="{29FC8BE0-25AD-477A-B4E2-EF911F3D07AE}" dt="2022-06-24T21:42:48.533" v="5299" actId="1076"/>
          <ac:grpSpMkLst>
            <pc:docMk/>
            <pc:sldMk cId="3825778625" sldId="288"/>
            <ac:grpSpMk id="1044" creationId="{CF8CFAF8-1531-989E-0D99-53A83E0D501C}"/>
          </ac:grpSpMkLst>
        </pc:grpChg>
        <pc:picChg chg="add mod">
          <ac:chgData name="Dan Moore" userId="432a1231-f1bc-48da-b3ef-5b1092c905eb" providerId="ADAL" clId="{29FC8BE0-25AD-477A-B4E2-EF911F3D07AE}" dt="2022-06-24T21:42:48.533" v="5299" actId="1076"/>
          <ac:picMkLst>
            <pc:docMk/>
            <pc:sldMk cId="3825778625" sldId="288"/>
            <ac:picMk id="3" creationId="{9F471D84-260E-5A54-6432-2818B9AD2AF0}"/>
          </ac:picMkLst>
        </pc:picChg>
        <pc:picChg chg="mod">
          <ac:chgData name="Dan Moore" userId="432a1231-f1bc-48da-b3ef-5b1092c905eb" providerId="ADAL" clId="{29FC8BE0-25AD-477A-B4E2-EF911F3D07AE}" dt="2022-06-24T21:18:15.138" v="4684"/>
          <ac:picMkLst>
            <pc:docMk/>
            <pc:sldMk cId="3825778625" sldId="288"/>
            <ac:picMk id="35" creationId="{21217659-50A9-5036-6928-9458C0D05B33}"/>
          </ac:picMkLst>
        </pc:picChg>
        <pc:picChg chg="mod">
          <ac:chgData name="Dan Moore" userId="432a1231-f1bc-48da-b3ef-5b1092c905eb" providerId="ADAL" clId="{29FC8BE0-25AD-477A-B4E2-EF911F3D07AE}" dt="2022-06-24T21:18:15.138" v="4684"/>
          <ac:picMkLst>
            <pc:docMk/>
            <pc:sldMk cId="3825778625" sldId="288"/>
            <ac:picMk id="38" creationId="{A65AFCB4-08E2-90E0-1F28-0C33364169CC}"/>
          </ac:picMkLst>
        </pc:picChg>
        <pc:picChg chg="add del mod">
          <ac:chgData name="Dan Moore" userId="432a1231-f1bc-48da-b3ef-5b1092c905eb" providerId="ADAL" clId="{29FC8BE0-25AD-477A-B4E2-EF911F3D07AE}" dt="2022-06-24T21:22:46.778" v="4774" actId="478"/>
          <ac:picMkLst>
            <pc:docMk/>
            <pc:sldMk cId="3825778625" sldId="288"/>
            <ac:picMk id="39" creationId="{C1DADDF2-11FA-055A-6E1C-ABE93C90CFE7}"/>
          </ac:picMkLst>
        </pc:picChg>
        <pc:picChg chg="add del mod">
          <ac:chgData name="Dan Moore" userId="432a1231-f1bc-48da-b3ef-5b1092c905eb" providerId="ADAL" clId="{29FC8BE0-25AD-477A-B4E2-EF911F3D07AE}" dt="2022-06-24T21:18:54.208" v="4691" actId="478"/>
          <ac:picMkLst>
            <pc:docMk/>
            <pc:sldMk cId="3825778625" sldId="288"/>
            <ac:picMk id="45" creationId="{0F2717CB-F8B1-8423-03A6-00EC30E9148A}"/>
          </ac:picMkLst>
        </pc:picChg>
        <pc:picChg chg="add mod">
          <ac:chgData name="Dan Moore" userId="432a1231-f1bc-48da-b3ef-5b1092c905eb" providerId="ADAL" clId="{29FC8BE0-25AD-477A-B4E2-EF911F3D07AE}" dt="2022-06-24T21:42:48.533" v="5299" actId="1076"/>
          <ac:picMkLst>
            <pc:docMk/>
            <pc:sldMk cId="3825778625" sldId="288"/>
            <ac:picMk id="46" creationId="{AB1003F4-8BE6-FFB2-55A1-13A6A05A7363}"/>
          </ac:picMkLst>
        </pc:picChg>
        <pc:picChg chg="add mod">
          <ac:chgData name="Dan Moore" userId="432a1231-f1bc-48da-b3ef-5b1092c905eb" providerId="ADAL" clId="{29FC8BE0-25AD-477A-B4E2-EF911F3D07AE}" dt="2022-06-24T21:42:48.533" v="5299" actId="1076"/>
          <ac:picMkLst>
            <pc:docMk/>
            <pc:sldMk cId="3825778625" sldId="288"/>
            <ac:picMk id="47" creationId="{FD801AE6-8165-99BA-E454-27316DBD3CC1}"/>
          </ac:picMkLst>
        </pc:picChg>
        <pc:picChg chg="mod">
          <ac:chgData name="Dan Moore" userId="432a1231-f1bc-48da-b3ef-5b1092c905eb" providerId="ADAL" clId="{29FC8BE0-25AD-477A-B4E2-EF911F3D07AE}" dt="2022-06-24T21:23:13.717" v="4775"/>
          <ac:picMkLst>
            <pc:docMk/>
            <pc:sldMk cId="3825778625" sldId="288"/>
            <ac:picMk id="97" creationId="{952552A5-B271-707E-9A3E-0128ED983066}"/>
          </ac:picMkLst>
        </pc:picChg>
        <pc:picChg chg="mod">
          <ac:chgData name="Dan Moore" userId="432a1231-f1bc-48da-b3ef-5b1092c905eb" providerId="ADAL" clId="{29FC8BE0-25AD-477A-B4E2-EF911F3D07AE}" dt="2022-06-24T21:23:13.717" v="4775"/>
          <ac:picMkLst>
            <pc:docMk/>
            <pc:sldMk cId="3825778625" sldId="288"/>
            <ac:picMk id="100" creationId="{4799ABFB-DA95-475A-5778-B01D88256AC2}"/>
          </ac:picMkLst>
        </pc:picChg>
        <pc:picChg chg="add del mod">
          <ac:chgData name="Dan Moore" userId="432a1231-f1bc-48da-b3ef-5b1092c905eb" providerId="ADAL" clId="{29FC8BE0-25AD-477A-B4E2-EF911F3D07AE}" dt="2022-06-24T21:23:15.221" v="4776"/>
          <ac:picMkLst>
            <pc:docMk/>
            <pc:sldMk cId="3825778625" sldId="288"/>
            <ac:picMk id="101" creationId="{EF859991-BE59-ED7C-31A9-60D4E4340E80}"/>
          </ac:picMkLst>
        </pc:picChg>
        <pc:picChg chg="add del mod">
          <ac:chgData name="Dan Moore" userId="432a1231-f1bc-48da-b3ef-5b1092c905eb" providerId="ADAL" clId="{29FC8BE0-25AD-477A-B4E2-EF911F3D07AE}" dt="2022-06-24T21:23:15.221" v="4776"/>
          <ac:picMkLst>
            <pc:docMk/>
            <pc:sldMk cId="3825778625" sldId="288"/>
            <ac:picMk id="107" creationId="{911335FB-2D8F-0AC2-2F3E-16271C89266C}"/>
          </ac:picMkLst>
        </pc:picChg>
        <pc:picChg chg="add del mod">
          <ac:chgData name="Dan Moore" userId="432a1231-f1bc-48da-b3ef-5b1092c905eb" providerId="ADAL" clId="{29FC8BE0-25AD-477A-B4E2-EF911F3D07AE}" dt="2022-06-24T21:23:15.221" v="4776"/>
          <ac:picMkLst>
            <pc:docMk/>
            <pc:sldMk cId="3825778625" sldId="288"/>
            <ac:picMk id="108" creationId="{022AF66C-36ED-8B2E-7948-2F7716E1D51F}"/>
          </ac:picMkLst>
        </pc:picChg>
        <pc:picChg chg="add del mod">
          <ac:chgData name="Dan Moore" userId="432a1231-f1bc-48da-b3ef-5b1092c905eb" providerId="ADAL" clId="{29FC8BE0-25AD-477A-B4E2-EF911F3D07AE}" dt="2022-06-24T21:23:15.221" v="4776"/>
          <ac:picMkLst>
            <pc:docMk/>
            <pc:sldMk cId="3825778625" sldId="288"/>
            <ac:picMk id="109" creationId="{C39B3135-AB6E-E1C6-1EDC-5C9DB104F04C}"/>
          </ac:picMkLst>
        </pc:picChg>
        <pc:picChg chg="add mod">
          <ac:chgData name="Dan Moore" userId="432a1231-f1bc-48da-b3ef-5b1092c905eb" providerId="ADAL" clId="{29FC8BE0-25AD-477A-B4E2-EF911F3D07AE}" dt="2022-06-24T21:42:48.533" v="5299" actId="1076"/>
          <ac:picMkLst>
            <pc:docMk/>
            <pc:sldMk cId="3825778625" sldId="288"/>
            <ac:picMk id="185" creationId="{46517622-05F6-568B-5609-F69BCE2A6DA5}"/>
          </ac:picMkLst>
        </pc:picChg>
        <pc:picChg chg="del mod">
          <ac:chgData name="Dan Moore" userId="432a1231-f1bc-48da-b3ef-5b1092c905eb" providerId="ADAL" clId="{29FC8BE0-25AD-477A-B4E2-EF911F3D07AE}" dt="2022-06-24T21:40:03.457" v="5212" actId="478"/>
          <ac:picMkLst>
            <pc:docMk/>
            <pc:sldMk cId="3825778625" sldId="288"/>
            <ac:picMk id="1026" creationId="{A1DC4D04-0A9A-5D75-2F44-FF52DF3623D2}"/>
          </ac:picMkLst>
        </pc:picChg>
        <pc:picChg chg="add mod">
          <ac:chgData name="Dan Moore" userId="432a1231-f1bc-48da-b3ef-5b1092c905eb" providerId="ADAL" clId="{29FC8BE0-25AD-477A-B4E2-EF911F3D07AE}" dt="2022-06-24T21:42:48.533" v="5299" actId="1076"/>
          <ac:picMkLst>
            <pc:docMk/>
            <pc:sldMk cId="3825778625" sldId="288"/>
            <ac:picMk id="1028" creationId="{5CD75ACD-1EAE-C392-953B-A34982DC1D47}"/>
          </ac:picMkLst>
        </pc:picChg>
        <pc:picChg chg="add mod">
          <ac:chgData name="Dan Moore" userId="432a1231-f1bc-48da-b3ef-5b1092c905eb" providerId="ADAL" clId="{29FC8BE0-25AD-477A-B4E2-EF911F3D07AE}" dt="2022-06-24T21:42:48.533" v="5299" actId="1076"/>
          <ac:picMkLst>
            <pc:docMk/>
            <pc:sldMk cId="3825778625" sldId="288"/>
            <ac:picMk id="1037" creationId="{71B538F9-066C-2254-5EB2-04E132BB11B0}"/>
          </ac:picMkLst>
        </pc:picChg>
        <pc:picChg chg="add del mod">
          <ac:chgData name="Dan Moore" userId="432a1231-f1bc-48da-b3ef-5b1092c905eb" providerId="ADAL" clId="{29FC8BE0-25AD-477A-B4E2-EF911F3D07AE}" dt="2022-06-24T21:42:48.533" v="5299" actId="1076"/>
          <ac:picMkLst>
            <pc:docMk/>
            <pc:sldMk cId="3825778625" sldId="288"/>
            <ac:picMk id="3074" creationId="{028413C9-D52B-9495-28B1-0AB244D066CB}"/>
          </ac:picMkLst>
        </pc:picChg>
        <pc:picChg chg="add del mod">
          <ac:chgData name="Dan Moore" userId="432a1231-f1bc-48da-b3ef-5b1092c905eb" providerId="ADAL" clId="{29FC8BE0-25AD-477A-B4E2-EF911F3D07AE}" dt="2022-06-24T21:42:48.533" v="5299" actId="1076"/>
          <ac:picMkLst>
            <pc:docMk/>
            <pc:sldMk cId="3825778625" sldId="288"/>
            <ac:picMk id="3076" creationId="{D3C5C627-62BF-66D5-CF42-DBD069B21173}"/>
          </ac:picMkLst>
        </pc:picChg>
        <pc:cxnChg chg="add mod">
          <ac:chgData name="Dan Moore" userId="432a1231-f1bc-48da-b3ef-5b1092c905eb" providerId="ADAL" clId="{29FC8BE0-25AD-477A-B4E2-EF911F3D07AE}" dt="2022-06-24T21:42:48.533" v="5299" actId="1076"/>
          <ac:cxnSpMkLst>
            <pc:docMk/>
            <pc:sldMk cId="3825778625" sldId="288"/>
            <ac:cxnSpMk id="20" creationId="{6103B6F4-FEA4-D29A-9DB0-BE3E397626DC}"/>
          </ac:cxnSpMkLst>
        </pc:cxnChg>
        <pc:cxnChg chg="add mod">
          <ac:chgData name="Dan Moore" userId="432a1231-f1bc-48da-b3ef-5b1092c905eb" providerId="ADAL" clId="{29FC8BE0-25AD-477A-B4E2-EF911F3D07AE}" dt="2022-06-24T21:42:48.533" v="5299" actId="1076"/>
          <ac:cxnSpMkLst>
            <pc:docMk/>
            <pc:sldMk cId="3825778625" sldId="288"/>
            <ac:cxnSpMk id="21" creationId="{DDEDACAB-D356-4C83-3C64-EE7884E122C0}"/>
          </ac:cxnSpMkLst>
        </pc:cxnChg>
        <pc:cxnChg chg="add mod">
          <ac:chgData name="Dan Moore" userId="432a1231-f1bc-48da-b3ef-5b1092c905eb" providerId="ADAL" clId="{29FC8BE0-25AD-477A-B4E2-EF911F3D07AE}" dt="2022-06-24T21:42:48.533" v="5299" actId="1076"/>
          <ac:cxnSpMkLst>
            <pc:docMk/>
            <pc:sldMk cId="3825778625" sldId="288"/>
            <ac:cxnSpMk id="25" creationId="{3B18737D-46AA-1D3F-3CC8-41B2A06B8E76}"/>
          </ac:cxnSpMkLst>
        </pc:cxnChg>
        <pc:cxnChg chg="add del mod">
          <ac:chgData name="Dan Moore" userId="432a1231-f1bc-48da-b3ef-5b1092c905eb" providerId="ADAL" clId="{29FC8BE0-25AD-477A-B4E2-EF911F3D07AE}" dt="2022-06-24T21:18:52.567" v="4690" actId="478"/>
          <ac:cxnSpMkLst>
            <pc:docMk/>
            <pc:sldMk cId="3825778625" sldId="288"/>
            <ac:cxnSpMk id="31" creationId="{A45B9C54-884D-F7D2-E569-5939F08EF45C}"/>
          </ac:cxnSpMkLst>
        </pc:cxnChg>
        <pc:cxnChg chg="add del mod">
          <ac:chgData name="Dan Moore" userId="432a1231-f1bc-48da-b3ef-5b1092c905eb" providerId="ADAL" clId="{29FC8BE0-25AD-477A-B4E2-EF911F3D07AE}" dt="2022-06-24T21:18:52.088" v="4689" actId="478"/>
          <ac:cxnSpMkLst>
            <pc:docMk/>
            <pc:sldMk cId="3825778625" sldId="288"/>
            <ac:cxnSpMk id="32" creationId="{E5DC9D4F-A5E0-1E4E-F95B-F3FFEA85E29C}"/>
          </ac:cxnSpMkLst>
        </pc:cxnChg>
        <pc:cxnChg chg="add mod">
          <ac:chgData name="Dan Moore" userId="432a1231-f1bc-48da-b3ef-5b1092c905eb" providerId="ADAL" clId="{29FC8BE0-25AD-477A-B4E2-EF911F3D07AE}" dt="2022-06-24T21:42:48.533" v="5299" actId="1076"/>
          <ac:cxnSpMkLst>
            <pc:docMk/>
            <pc:sldMk cId="3825778625" sldId="288"/>
            <ac:cxnSpMk id="40" creationId="{7C2ED5FC-9A63-0ACE-688B-467D47FB1D2B}"/>
          </ac:cxnSpMkLst>
        </pc:cxnChg>
        <pc:cxnChg chg="add del mod">
          <ac:chgData name="Dan Moore" userId="432a1231-f1bc-48da-b3ef-5b1092c905eb" providerId="ADAL" clId="{29FC8BE0-25AD-477A-B4E2-EF911F3D07AE}" dt="2022-06-24T21:22:43.452" v="4772" actId="478"/>
          <ac:cxnSpMkLst>
            <pc:docMk/>
            <pc:sldMk cId="3825778625" sldId="288"/>
            <ac:cxnSpMk id="42" creationId="{034DFFB5-0CA1-78B3-C8FA-CD900E7D74BD}"/>
          </ac:cxnSpMkLst>
        </pc:cxnChg>
        <pc:cxnChg chg="add del mod">
          <ac:chgData name="Dan Moore" userId="432a1231-f1bc-48da-b3ef-5b1092c905eb" providerId="ADAL" clId="{29FC8BE0-25AD-477A-B4E2-EF911F3D07AE}" dt="2022-06-24T21:22:44.007" v="4773" actId="478"/>
          <ac:cxnSpMkLst>
            <pc:docMk/>
            <pc:sldMk cId="3825778625" sldId="288"/>
            <ac:cxnSpMk id="43" creationId="{2B9E7D4D-F503-C092-210C-F731B749DD4D}"/>
          </ac:cxnSpMkLst>
        </pc:cxnChg>
        <pc:cxnChg chg="add del mod">
          <ac:chgData name="Dan Moore" userId="432a1231-f1bc-48da-b3ef-5b1092c905eb" providerId="ADAL" clId="{29FC8BE0-25AD-477A-B4E2-EF911F3D07AE}" dt="2022-06-24T21:27:52.930" v="4922" actId="478"/>
          <ac:cxnSpMkLst>
            <pc:docMk/>
            <pc:sldMk cId="3825778625" sldId="288"/>
            <ac:cxnSpMk id="61" creationId="{0356EBF1-835C-3653-F451-E224744FF690}"/>
          </ac:cxnSpMkLst>
        </pc:cxnChg>
        <pc:cxnChg chg="add del mod">
          <ac:chgData name="Dan Moore" userId="432a1231-f1bc-48da-b3ef-5b1092c905eb" providerId="ADAL" clId="{29FC8BE0-25AD-477A-B4E2-EF911F3D07AE}" dt="2022-06-24T21:23:15.221" v="4776"/>
          <ac:cxnSpMkLst>
            <pc:docMk/>
            <pc:sldMk cId="3825778625" sldId="288"/>
            <ac:cxnSpMk id="82" creationId="{8661E7F6-6F6F-480B-8392-43B64F0F8777}"/>
          </ac:cxnSpMkLst>
        </pc:cxnChg>
        <pc:cxnChg chg="add del mod">
          <ac:chgData name="Dan Moore" userId="432a1231-f1bc-48da-b3ef-5b1092c905eb" providerId="ADAL" clId="{29FC8BE0-25AD-477A-B4E2-EF911F3D07AE}" dt="2022-06-24T21:23:15.221" v="4776"/>
          <ac:cxnSpMkLst>
            <pc:docMk/>
            <pc:sldMk cId="3825778625" sldId="288"/>
            <ac:cxnSpMk id="83" creationId="{5E1AD587-4063-E8D7-DBC8-DA82E4C80D55}"/>
          </ac:cxnSpMkLst>
        </pc:cxnChg>
        <pc:cxnChg chg="add del mod">
          <ac:chgData name="Dan Moore" userId="432a1231-f1bc-48da-b3ef-5b1092c905eb" providerId="ADAL" clId="{29FC8BE0-25AD-477A-B4E2-EF911F3D07AE}" dt="2022-06-24T21:23:15.221" v="4776"/>
          <ac:cxnSpMkLst>
            <pc:docMk/>
            <pc:sldMk cId="3825778625" sldId="288"/>
            <ac:cxnSpMk id="87" creationId="{0142A3BB-F433-ECC9-7EAC-1B19870B8F47}"/>
          </ac:cxnSpMkLst>
        </pc:cxnChg>
        <pc:cxnChg chg="add del mod">
          <ac:chgData name="Dan Moore" userId="432a1231-f1bc-48da-b3ef-5b1092c905eb" providerId="ADAL" clId="{29FC8BE0-25AD-477A-B4E2-EF911F3D07AE}" dt="2022-06-24T21:23:15.221" v="4776"/>
          <ac:cxnSpMkLst>
            <pc:docMk/>
            <pc:sldMk cId="3825778625" sldId="288"/>
            <ac:cxnSpMk id="93" creationId="{92ADEA1A-0C07-347E-B9C2-4F7FF2D1933F}"/>
          </ac:cxnSpMkLst>
        </pc:cxnChg>
        <pc:cxnChg chg="add del mod">
          <ac:chgData name="Dan Moore" userId="432a1231-f1bc-48da-b3ef-5b1092c905eb" providerId="ADAL" clId="{29FC8BE0-25AD-477A-B4E2-EF911F3D07AE}" dt="2022-06-24T21:23:15.221" v="4776"/>
          <ac:cxnSpMkLst>
            <pc:docMk/>
            <pc:sldMk cId="3825778625" sldId="288"/>
            <ac:cxnSpMk id="94" creationId="{2BA2AF11-CC68-57E7-1561-216EE9CBA188}"/>
          </ac:cxnSpMkLst>
        </pc:cxnChg>
        <pc:cxnChg chg="add del mod">
          <ac:chgData name="Dan Moore" userId="432a1231-f1bc-48da-b3ef-5b1092c905eb" providerId="ADAL" clId="{29FC8BE0-25AD-477A-B4E2-EF911F3D07AE}" dt="2022-06-24T21:23:15.221" v="4776"/>
          <ac:cxnSpMkLst>
            <pc:docMk/>
            <pc:sldMk cId="3825778625" sldId="288"/>
            <ac:cxnSpMk id="102" creationId="{43C6DCD6-5281-7FF1-AF1B-01BE75A170D5}"/>
          </ac:cxnSpMkLst>
        </pc:cxnChg>
        <pc:cxnChg chg="add del mod">
          <ac:chgData name="Dan Moore" userId="432a1231-f1bc-48da-b3ef-5b1092c905eb" providerId="ADAL" clId="{29FC8BE0-25AD-477A-B4E2-EF911F3D07AE}" dt="2022-06-24T21:23:15.221" v="4776"/>
          <ac:cxnSpMkLst>
            <pc:docMk/>
            <pc:sldMk cId="3825778625" sldId="288"/>
            <ac:cxnSpMk id="104" creationId="{4D0DE92E-8A1B-E820-A07F-620CDE64E4BB}"/>
          </ac:cxnSpMkLst>
        </pc:cxnChg>
        <pc:cxnChg chg="add del mod">
          <ac:chgData name="Dan Moore" userId="432a1231-f1bc-48da-b3ef-5b1092c905eb" providerId="ADAL" clId="{29FC8BE0-25AD-477A-B4E2-EF911F3D07AE}" dt="2022-06-24T21:23:15.221" v="4776"/>
          <ac:cxnSpMkLst>
            <pc:docMk/>
            <pc:sldMk cId="3825778625" sldId="288"/>
            <ac:cxnSpMk id="105" creationId="{F3D08501-6D41-7E5B-1C72-8E7E2BE792DF}"/>
          </ac:cxnSpMkLst>
        </pc:cxnChg>
        <pc:cxnChg chg="mod">
          <ac:chgData name="Dan Moore" userId="432a1231-f1bc-48da-b3ef-5b1092c905eb" providerId="ADAL" clId="{29FC8BE0-25AD-477A-B4E2-EF911F3D07AE}" dt="2022-06-24T21:42:48.533" v="5299" actId="1076"/>
          <ac:cxnSpMkLst>
            <pc:docMk/>
            <pc:sldMk cId="3825778625" sldId="288"/>
            <ac:cxnSpMk id="123" creationId="{8A9D1E4E-1E29-AE1D-04E5-B64D588AE37B}"/>
          </ac:cxnSpMkLst>
        </pc:cxnChg>
        <pc:cxnChg chg="mod">
          <ac:chgData name="Dan Moore" userId="432a1231-f1bc-48da-b3ef-5b1092c905eb" providerId="ADAL" clId="{29FC8BE0-25AD-477A-B4E2-EF911F3D07AE}" dt="2022-06-24T21:42:48.533" v="5299" actId="1076"/>
          <ac:cxnSpMkLst>
            <pc:docMk/>
            <pc:sldMk cId="3825778625" sldId="288"/>
            <ac:cxnSpMk id="124" creationId="{893006A8-D664-E655-01F4-01533A9FA0C1}"/>
          </ac:cxnSpMkLst>
        </pc:cxnChg>
        <pc:cxnChg chg="add mod">
          <ac:chgData name="Dan Moore" userId="432a1231-f1bc-48da-b3ef-5b1092c905eb" providerId="ADAL" clId="{29FC8BE0-25AD-477A-B4E2-EF911F3D07AE}" dt="2022-06-24T21:42:48.533" v="5299" actId="1076"/>
          <ac:cxnSpMkLst>
            <pc:docMk/>
            <pc:sldMk cId="3825778625" sldId="288"/>
            <ac:cxnSpMk id="182" creationId="{8FAE13D8-9CE5-A63F-063C-9887F99EC4E5}"/>
          </ac:cxnSpMkLst>
        </pc:cxnChg>
        <pc:cxnChg chg="add mod">
          <ac:chgData name="Dan Moore" userId="432a1231-f1bc-48da-b3ef-5b1092c905eb" providerId="ADAL" clId="{29FC8BE0-25AD-477A-B4E2-EF911F3D07AE}" dt="2022-06-24T21:42:48.533" v="5299" actId="1076"/>
          <ac:cxnSpMkLst>
            <pc:docMk/>
            <pc:sldMk cId="3825778625" sldId="288"/>
            <ac:cxnSpMk id="187" creationId="{0872BEAC-3679-DFB9-EF00-1F03AEB67C98}"/>
          </ac:cxnSpMkLst>
        </pc:cxnChg>
        <pc:cxnChg chg="mod topLvl">
          <ac:chgData name="Dan Moore" userId="432a1231-f1bc-48da-b3ef-5b1092c905eb" providerId="ADAL" clId="{29FC8BE0-25AD-477A-B4E2-EF911F3D07AE}" dt="2022-06-24T21:42:48.533" v="5299" actId="1076"/>
          <ac:cxnSpMkLst>
            <pc:docMk/>
            <pc:sldMk cId="3825778625" sldId="288"/>
            <ac:cxnSpMk id="198" creationId="{AB7B7CA5-B6BA-6188-4E74-3EB48EF86A30}"/>
          </ac:cxnSpMkLst>
        </pc:cxnChg>
        <pc:cxnChg chg="del mod topLvl">
          <ac:chgData name="Dan Moore" userId="432a1231-f1bc-48da-b3ef-5b1092c905eb" providerId="ADAL" clId="{29FC8BE0-25AD-477A-B4E2-EF911F3D07AE}" dt="2022-06-24T21:38:18.502" v="5177" actId="478"/>
          <ac:cxnSpMkLst>
            <pc:docMk/>
            <pc:sldMk cId="3825778625" sldId="288"/>
            <ac:cxnSpMk id="199" creationId="{F2629838-0227-E53F-B786-81F50F71D46E}"/>
          </ac:cxnSpMkLst>
        </pc:cxnChg>
        <pc:cxnChg chg="add mod">
          <ac:chgData name="Dan Moore" userId="432a1231-f1bc-48da-b3ef-5b1092c905eb" providerId="ADAL" clId="{29FC8BE0-25AD-477A-B4E2-EF911F3D07AE}" dt="2022-06-24T21:42:48.533" v="5299" actId="1076"/>
          <ac:cxnSpMkLst>
            <pc:docMk/>
            <pc:sldMk cId="3825778625" sldId="288"/>
            <ac:cxnSpMk id="200" creationId="{308E0054-CDBF-E409-7649-3D96496ED73E}"/>
          </ac:cxnSpMkLst>
        </pc:cxnChg>
      </pc:sldChg>
      <pc:sldChg chg="addSp delSp modSp mod modClrScheme chgLayout">
        <pc:chgData name="Dan Moore" userId="432a1231-f1bc-48da-b3ef-5b1092c905eb" providerId="ADAL" clId="{29FC8BE0-25AD-477A-B4E2-EF911F3D07AE}" dt="2022-06-24T22:30:15.326" v="6226" actId="1076"/>
        <pc:sldMkLst>
          <pc:docMk/>
          <pc:sldMk cId="3839602372" sldId="289"/>
        </pc:sldMkLst>
        <pc:spChg chg="del">
          <ac:chgData name="Dan Moore" userId="432a1231-f1bc-48da-b3ef-5b1092c905eb" providerId="ADAL" clId="{29FC8BE0-25AD-477A-B4E2-EF911F3D07AE}" dt="2022-06-24T21:56:29.862" v="5732" actId="478"/>
          <ac:spMkLst>
            <pc:docMk/>
            <pc:sldMk cId="3839602372" sldId="289"/>
            <ac:spMk id="2" creationId="{B03585B2-12AD-D148-1696-909A2E3F8FC7}"/>
          </ac:spMkLst>
        </pc:spChg>
        <pc:spChg chg="add mod">
          <ac:chgData name="Dan Moore" userId="432a1231-f1bc-48da-b3ef-5b1092c905eb" providerId="ADAL" clId="{29FC8BE0-25AD-477A-B4E2-EF911F3D07AE}" dt="2022-06-24T21:59:36.093" v="5845" actId="1076"/>
          <ac:spMkLst>
            <pc:docMk/>
            <pc:sldMk cId="3839602372" sldId="289"/>
            <ac:spMk id="3" creationId="{A47C4756-4695-A347-44A1-55C1F96CEDC1}"/>
          </ac:spMkLst>
        </pc:spChg>
        <pc:spChg chg="add mod ord">
          <ac:chgData name="Dan Moore" userId="432a1231-f1bc-48da-b3ef-5b1092c905eb" providerId="ADAL" clId="{29FC8BE0-25AD-477A-B4E2-EF911F3D07AE}" dt="2022-06-24T22:30:15.326" v="6226" actId="1076"/>
          <ac:spMkLst>
            <pc:docMk/>
            <pc:sldMk cId="3839602372" sldId="289"/>
            <ac:spMk id="4" creationId="{6A78FED8-F3E9-4F31-1299-05DD0E573D9C}"/>
          </ac:spMkLst>
        </pc:spChg>
        <pc:spChg chg="add del mod ord">
          <ac:chgData name="Dan Moore" userId="432a1231-f1bc-48da-b3ef-5b1092c905eb" providerId="ADAL" clId="{29FC8BE0-25AD-477A-B4E2-EF911F3D07AE}" dt="2022-06-24T21:56:41.049" v="5736" actId="478"/>
          <ac:spMkLst>
            <pc:docMk/>
            <pc:sldMk cId="3839602372" sldId="289"/>
            <ac:spMk id="5" creationId="{1FB8D3C0-8C6D-D10D-3B5D-2107B7D2A16F}"/>
          </ac:spMkLst>
        </pc:spChg>
        <pc:spChg chg="add mod">
          <ac:chgData name="Dan Moore" userId="432a1231-f1bc-48da-b3ef-5b1092c905eb" providerId="ADAL" clId="{29FC8BE0-25AD-477A-B4E2-EF911F3D07AE}" dt="2022-06-24T21:59:02.769" v="5838" actId="1076"/>
          <ac:spMkLst>
            <pc:docMk/>
            <pc:sldMk cId="3839602372" sldId="289"/>
            <ac:spMk id="7" creationId="{F36ED77A-7B25-EBB7-F11E-80D8279CAE1D}"/>
          </ac:spMkLst>
        </pc:spChg>
        <pc:picChg chg="mod">
          <ac:chgData name="Dan Moore" userId="432a1231-f1bc-48da-b3ef-5b1092c905eb" providerId="ADAL" clId="{29FC8BE0-25AD-477A-B4E2-EF911F3D07AE}" dt="2022-06-24T21:59:33.625" v="5844" actId="1076"/>
          <ac:picMkLst>
            <pc:docMk/>
            <pc:sldMk cId="3839602372" sldId="289"/>
            <ac:picMk id="2050" creationId="{2D8B608F-5DEE-2A90-F5BE-87F821713269}"/>
          </ac:picMkLst>
        </pc:picChg>
      </pc:sldChg>
      <pc:sldChg chg="addSp delSp modSp mod modClrScheme chgLayout">
        <pc:chgData name="Dan Moore" userId="432a1231-f1bc-48da-b3ef-5b1092c905eb" providerId="ADAL" clId="{29FC8BE0-25AD-477A-B4E2-EF911F3D07AE}" dt="2022-06-23T20:29:59.678" v="2157" actId="27636"/>
        <pc:sldMkLst>
          <pc:docMk/>
          <pc:sldMk cId="3396625383" sldId="291"/>
        </pc:sldMkLst>
        <pc:spChg chg="del">
          <ac:chgData name="Dan Moore" userId="432a1231-f1bc-48da-b3ef-5b1092c905eb" providerId="ADAL" clId="{29FC8BE0-25AD-477A-B4E2-EF911F3D07AE}" dt="2022-06-23T17:43:48.742" v="153" actId="478"/>
          <ac:spMkLst>
            <pc:docMk/>
            <pc:sldMk cId="3396625383" sldId="291"/>
            <ac:spMk id="4" creationId="{DE8898E4-E12B-4A83-96C9-98D2AF3A107A}"/>
          </ac:spMkLst>
        </pc:spChg>
        <pc:spChg chg="mod ord">
          <ac:chgData name="Dan Moore" userId="432a1231-f1bc-48da-b3ef-5b1092c905eb" providerId="ADAL" clId="{29FC8BE0-25AD-477A-B4E2-EF911F3D07AE}" dt="2022-06-23T20:29:59.653" v="2156" actId="700"/>
          <ac:spMkLst>
            <pc:docMk/>
            <pc:sldMk cId="3396625383" sldId="291"/>
            <ac:spMk id="5" creationId="{07213ABD-2DEF-070E-5C92-2686669F2861}"/>
          </ac:spMkLst>
        </pc:spChg>
        <pc:spChg chg="add del mod ord">
          <ac:chgData name="Dan Moore" userId="432a1231-f1bc-48da-b3ef-5b1092c905eb" providerId="ADAL" clId="{29FC8BE0-25AD-477A-B4E2-EF911F3D07AE}" dt="2022-06-23T20:29:59.678" v="2157" actId="27636"/>
          <ac:spMkLst>
            <pc:docMk/>
            <pc:sldMk cId="3396625383" sldId="291"/>
            <ac:spMk id="6" creationId="{8B820BDF-290C-DBCB-1BD1-3AC4C7AA8A40}"/>
          </ac:spMkLst>
        </pc:spChg>
      </pc:sldChg>
      <pc:sldChg chg="addSp delSp modSp mod">
        <pc:chgData name="Dan Moore" userId="432a1231-f1bc-48da-b3ef-5b1092c905eb" providerId="ADAL" clId="{29FC8BE0-25AD-477A-B4E2-EF911F3D07AE}" dt="2022-06-24T17:10:08.102" v="4400" actId="14100"/>
        <pc:sldMkLst>
          <pc:docMk/>
          <pc:sldMk cId="4229963047" sldId="292"/>
        </pc:sldMkLst>
        <pc:spChg chg="add mod">
          <ac:chgData name="Dan Moore" userId="432a1231-f1bc-48da-b3ef-5b1092c905eb" providerId="ADAL" clId="{29FC8BE0-25AD-477A-B4E2-EF911F3D07AE}" dt="2022-06-24T17:09:06.846" v="4392" actId="1076"/>
          <ac:spMkLst>
            <pc:docMk/>
            <pc:sldMk cId="4229963047" sldId="292"/>
            <ac:spMk id="2" creationId="{3BD84488-C8FA-90C5-948B-6668A6A968DA}"/>
          </ac:spMkLst>
        </pc:spChg>
        <pc:spChg chg="del">
          <ac:chgData name="Dan Moore" userId="432a1231-f1bc-48da-b3ef-5b1092c905eb" providerId="ADAL" clId="{29FC8BE0-25AD-477A-B4E2-EF911F3D07AE}" dt="2022-06-23T18:17:41.055" v="945" actId="478"/>
          <ac:spMkLst>
            <pc:docMk/>
            <pc:sldMk cId="4229963047" sldId="292"/>
            <ac:spMk id="4" creationId="{3E71A268-8E94-1E3E-66D5-0E37CBE8258B}"/>
          </ac:spMkLst>
        </pc:spChg>
        <pc:spChg chg="mod">
          <ac:chgData name="Dan Moore" userId="432a1231-f1bc-48da-b3ef-5b1092c905eb" providerId="ADAL" clId="{29FC8BE0-25AD-477A-B4E2-EF911F3D07AE}" dt="2022-06-24T17:04:57.516" v="4389" actId="1076"/>
          <ac:spMkLst>
            <pc:docMk/>
            <pc:sldMk cId="4229963047" sldId="292"/>
            <ac:spMk id="5" creationId="{A5FE043D-9499-A4F8-E98C-573DF1C5210E}"/>
          </ac:spMkLst>
        </pc:spChg>
        <pc:spChg chg="mod">
          <ac:chgData name="Dan Moore" userId="432a1231-f1bc-48da-b3ef-5b1092c905eb" providerId="ADAL" clId="{29FC8BE0-25AD-477A-B4E2-EF911F3D07AE}" dt="2022-06-24T17:09:06.846" v="4392" actId="1076"/>
          <ac:spMkLst>
            <pc:docMk/>
            <pc:sldMk cId="4229963047" sldId="292"/>
            <ac:spMk id="6" creationId="{CBF34873-A3B9-F104-E9F3-9993E32D1909}"/>
          </ac:spMkLst>
        </pc:spChg>
        <pc:spChg chg="add mod">
          <ac:chgData name="Dan Moore" userId="432a1231-f1bc-48da-b3ef-5b1092c905eb" providerId="ADAL" clId="{29FC8BE0-25AD-477A-B4E2-EF911F3D07AE}" dt="2022-06-24T17:10:08.102" v="4400" actId="14100"/>
          <ac:spMkLst>
            <pc:docMk/>
            <pc:sldMk cId="4229963047" sldId="292"/>
            <ac:spMk id="7" creationId="{8577CF0F-A264-3529-B756-14661DF73E12}"/>
          </ac:spMkLst>
        </pc:spChg>
        <pc:spChg chg="add mod">
          <ac:chgData name="Dan Moore" userId="432a1231-f1bc-48da-b3ef-5b1092c905eb" providerId="ADAL" clId="{29FC8BE0-25AD-477A-B4E2-EF911F3D07AE}" dt="2022-06-24T17:09:06.846" v="4392" actId="1076"/>
          <ac:spMkLst>
            <pc:docMk/>
            <pc:sldMk cId="4229963047" sldId="292"/>
            <ac:spMk id="8" creationId="{50E16F69-193E-2F05-BE60-872DC1F3CB9E}"/>
          </ac:spMkLst>
        </pc:spChg>
        <pc:spChg chg="add del mod">
          <ac:chgData name="Dan Moore" userId="432a1231-f1bc-48da-b3ef-5b1092c905eb" providerId="ADAL" clId="{29FC8BE0-25AD-477A-B4E2-EF911F3D07AE}" dt="2022-06-24T17:02:27.906" v="4352" actId="478"/>
          <ac:spMkLst>
            <pc:docMk/>
            <pc:sldMk cId="4229963047" sldId="292"/>
            <ac:spMk id="9" creationId="{B735E603-7B34-ED43-7A38-88F729F9901C}"/>
          </ac:spMkLst>
        </pc:spChg>
        <pc:spChg chg="add mod">
          <ac:chgData name="Dan Moore" userId="432a1231-f1bc-48da-b3ef-5b1092c905eb" providerId="ADAL" clId="{29FC8BE0-25AD-477A-B4E2-EF911F3D07AE}" dt="2022-06-24T17:09:06.846" v="4392" actId="1076"/>
          <ac:spMkLst>
            <pc:docMk/>
            <pc:sldMk cId="4229963047" sldId="292"/>
            <ac:spMk id="10" creationId="{97850DB3-3101-23AF-C609-F24ADB78B543}"/>
          </ac:spMkLst>
        </pc:spChg>
        <pc:spChg chg="add mod">
          <ac:chgData name="Dan Moore" userId="432a1231-f1bc-48da-b3ef-5b1092c905eb" providerId="ADAL" clId="{29FC8BE0-25AD-477A-B4E2-EF911F3D07AE}" dt="2022-06-24T17:09:06.846" v="4392" actId="1076"/>
          <ac:spMkLst>
            <pc:docMk/>
            <pc:sldMk cId="4229963047" sldId="292"/>
            <ac:spMk id="11" creationId="{07246306-DAED-EBC8-B337-AB94A934B8C2}"/>
          </ac:spMkLst>
        </pc:spChg>
        <pc:picChg chg="add del">
          <ac:chgData name="Dan Moore" userId="432a1231-f1bc-48da-b3ef-5b1092c905eb" providerId="ADAL" clId="{29FC8BE0-25AD-477A-B4E2-EF911F3D07AE}" dt="2022-06-24T17:00:55.212" v="4319" actId="478"/>
          <ac:picMkLst>
            <pc:docMk/>
            <pc:sldMk cId="4229963047" sldId="292"/>
            <ac:picMk id="4" creationId="{B86B21D0-05D2-C46D-1CEC-71FD01F47ACC}"/>
          </ac:picMkLst>
        </pc:picChg>
        <pc:cxnChg chg="add mod">
          <ac:chgData name="Dan Moore" userId="432a1231-f1bc-48da-b3ef-5b1092c905eb" providerId="ADAL" clId="{29FC8BE0-25AD-477A-B4E2-EF911F3D07AE}" dt="2022-06-24T17:09:06.846" v="4392" actId="1076"/>
          <ac:cxnSpMkLst>
            <pc:docMk/>
            <pc:sldMk cId="4229963047" sldId="292"/>
            <ac:cxnSpMk id="13" creationId="{5C3B8E96-19FB-7A44-2BD0-CD46BABDB287}"/>
          </ac:cxnSpMkLst>
        </pc:cxnChg>
        <pc:cxnChg chg="add mod">
          <ac:chgData name="Dan Moore" userId="432a1231-f1bc-48da-b3ef-5b1092c905eb" providerId="ADAL" clId="{29FC8BE0-25AD-477A-B4E2-EF911F3D07AE}" dt="2022-06-24T17:09:06.846" v="4392" actId="1076"/>
          <ac:cxnSpMkLst>
            <pc:docMk/>
            <pc:sldMk cId="4229963047" sldId="292"/>
            <ac:cxnSpMk id="15" creationId="{2A0BA7E1-9993-658F-CC62-84D2D589EAE5}"/>
          </ac:cxnSpMkLst>
        </pc:cxnChg>
        <pc:cxnChg chg="add mod">
          <ac:chgData name="Dan Moore" userId="432a1231-f1bc-48da-b3ef-5b1092c905eb" providerId="ADAL" clId="{29FC8BE0-25AD-477A-B4E2-EF911F3D07AE}" dt="2022-06-24T17:09:06.846" v="4392" actId="1076"/>
          <ac:cxnSpMkLst>
            <pc:docMk/>
            <pc:sldMk cId="4229963047" sldId="292"/>
            <ac:cxnSpMk id="17" creationId="{92D34C91-C27D-2132-2A35-46CD636B5266}"/>
          </ac:cxnSpMkLst>
        </pc:cxnChg>
      </pc:sldChg>
      <pc:sldChg chg="delSp modSp del mod modShow chgLayout">
        <pc:chgData name="Dan Moore" userId="432a1231-f1bc-48da-b3ef-5b1092c905eb" providerId="ADAL" clId="{29FC8BE0-25AD-477A-B4E2-EF911F3D07AE}" dt="2022-06-24T21:10:16.777" v="4679" actId="47"/>
        <pc:sldMkLst>
          <pc:docMk/>
          <pc:sldMk cId="1673758636" sldId="293"/>
        </pc:sldMkLst>
        <pc:spChg chg="mod ord">
          <ac:chgData name="Dan Moore" userId="432a1231-f1bc-48da-b3ef-5b1092c905eb" providerId="ADAL" clId="{29FC8BE0-25AD-477A-B4E2-EF911F3D07AE}" dt="2022-06-24T16:57:48.753" v="4259" actId="21"/>
          <ac:spMkLst>
            <pc:docMk/>
            <pc:sldMk cId="1673758636" sldId="293"/>
            <ac:spMk id="2" creationId="{8EAC4AA9-36BF-1762-A580-25E52C437B93}"/>
          </ac:spMkLst>
        </pc:spChg>
        <pc:spChg chg="del mod ord">
          <ac:chgData name="Dan Moore" userId="432a1231-f1bc-48da-b3ef-5b1092c905eb" providerId="ADAL" clId="{29FC8BE0-25AD-477A-B4E2-EF911F3D07AE}" dt="2022-06-23T18:17:30.685" v="944" actId="478"/>
          <ac:spMkLst>
            <pc:docMk/>
            <pc:sldMk cId="1673758636" sldId="293"/>
            <ac:spMk id="4" creationId="{3E71A268-8E94-1E3E-66D5-0E37CBE8258B}"/>
          </ac:spMkLst>
        </pc:spChg>
        <pc:spChg chg="mod ord">
          <ac:chgData name="Dan Moore" userId="432a1231-f1bc-48da-b3ef-5b1092c905eb" providerId="ADAL" clId="{29FC8BE0-25AD-477A-B4E2-EF911F3D07AE}" dt="2022-06-23T22:14:17.463" v="4061" actId="1076"/>
          <ac:spMkLst>
            <pc:docMk/>
            <pc:sldMk cId="1673758636" sldId="293"/>
            <ac:spMk id="5" creationId="{A5FE043D-9499-A4F8-E98C-573DF1C5210E}"/>
          </ac:spMkLst>
        </pc:spChg>
        <pc:spChg chg="mod ord">
          <ac:chgData name="Dan Moore" userId="432a1231-f1bc-48da-b3ef-5b1092c905eb" providerId="ADAL" clId="{29FC8BE0-25AD-477A-B4E2-EF911F3D07AE}" dt="2022-06-24T16:57:48.244" v="4258" actId="20577"/>
          <ac:spMkLst>
            <pc:docMk/>
            <pc:sldMk cId="1673758636" sldId="293"/>
            <ac:spMk id="6" creationId="{CBF34873-A3B9-F104-E9F3-9993E32D1909}"/>
          </ac:spMkLst>
        </pc:spChg>
      </pc:sldChg>
      <pc:sldChg chg="delSp modSp mod modClrScheme chgLayout">
        <pc:chgData name="Dan Moore" userId="432a1231-f1bc-48da-b3ef-5b1092c905eb" providerId="ADAL" clId="{29FC8BE0-25AD-477A-B4E2-EF911F3D07AE}" dt="2022-06-23T18:44:08.740" v="1268" actId="478"/>
        <pc:sldMkLst>
          <pc:docMk/>
          <pc:sldMk cId="1447758559" sldId="294"/>
        </pc:sldMkLst>
        <pc:spChg chg="del mod ord">
          <ac:chgData name="Dan Moore" userId="432a1231-f1bc-48da-b3ef-5b1092c905eb" providerId="ADAL" clId="{29FC8BE0-25AD-477A-B4E2-EF911F3D07AE}" dt="2022-06-23T18:44:08.740" v="1268" actId="478"/>
          <ac:spMkLst>
            <pc:docMk/>
            <pc:sldMk cId="1447758559" sldId="294"/>
            <ac:spMk id="2" creationId="{6AE1BC08-D8F8-9442-DD7A-DC0B1480D9AA}"/>
          </ac:spMkLst>
        </pc:spChg>
        <pc:spChg chg="mod ord">
          <ac:chgData name="Dan Moore" userId="432a1231-f1bc-48da-b3ef-5b1092c905eb" providerId="ADAL" clId="{29FC8BE0-25AD-477A-B4E2-EF911F3D07AE}" dt="2022-06-23T18:44:05.897" v="1267" actId="700"/>
          <ac:spMkLst>
            <pc:docMk/>
            <pc:sldMk cId="1447758559" sldId="294"/>
            <ac:spMk id="3" creationId="{61F0B9B6-2B1A-E3C1-76E8-E8F7D31297F6}"/>
          </ac:spMkLst>
        </pc:spChg>
        <pc:spChg chg="del">
          <ac:chgData name="Dan Moore" userId="432a1231-f1bc-48da-b3ef-5b1092c905eb" providerId="ADAL" clId="{29FC8BE0-25AD-477A-B4E2-EF911F3D07AE}" dt="2022-06-23T18:44:05.897" v="1267" actId="700"/>
          <ac:spMkLst>
            <pc:docMk/>
            <pc:sldMk cId="1447758559" sldId="294"/>
            <ac:spMk id="4" creationId="{6DC8882A-58CE-A7AB-E98F-51B9CB78DA9A}"/>
          </ac:spMkLst>
        </pc:spChg>
      </pc:sldChg>
      <pc:sldChg chg="addSp delSp modSp mod modClrScheme chgLayout">
        <pc:chgData name="Dan Moore" userId="432a1231-f1bc-48da-b3ef-5b1092c905eb" providerId="ADAL" clId="{29FC8BE0-25AD-477A-B4E2-EF911F3D07AE}" dt="2022-06-24T22:29:08.339" v="6199" actId="1076"/>
        <pc:sldMkLst>
          <pc:docMk/>
          <pc:sldMk cId="2965792413" sldId="296"/>
        </pc:sldMkLst>
        <pc:spChg chg="del">
          <ac:chgData name="Dan Moore" userId="432a1231-f1bc-48da-b3ef-5b1092c905eb" providerId="ADAL" clId="{29FC8BE0-25AD-477A-B4E2-EF911F3D07AE}" dt="2022-06-23T22:19:01.485" v="4156" actId="478"/>
          <ac:spMkLst>
            <pc:docMk/>
            <pc:sldMk cId="2965792413" sldId="296"/>
            <ac:spMk id="2" creationId="{6A5272B7-0D82-B4D6-040E-7944B30113D0}"/>
          </ac:spMkLst>
        </pc:spChg>
        <pc:spChg chg="add mod ord">
          <ac:chgData name="Dan Moore" userId="432a1231-f1bc-48da-b3ef-5b1092c905eb" providerId="ADAL" clId="{29FC8BE0-25AD-477A-B4E2-EF911F3D07AE}" dt="2022-06-24T22:29:08.339" v="6199" actId="1076"/>
          <ac:spMkLst>
            <pc:docMk/>
            <pc:sldMk cId="2965792413" sldId="296"/>
            <ac:spMk id="2" creationId="{D94FF041-3708-4FED-EEBE-36D960F29156}"/>
          </ac:spMkLst>
        </pc:spChg>
        <pc:spChg chg="mod">
          <ac:chgData name="Dan Moore" userId="432a1231-f1bc-48da-b3ef-5b1092c905eb" providerId="ADAL" clId="{29FC8BE0-25AD-477A-B4E2-EF911F3D07AE}" dt="2022-06-24T22:10:08.501" v="5917" actId="1076"/>
          <ac:spMkLst>
            <pc:docMk/>
            <pc:sldMk cId="2965792413" sldId="296"/>
            <ac:spMk id="3" creationId="{2C8A673F-D57B-CA7E-820B-4928628F9C8D}"/>
          </ac:spMkLst>
        </pc:spChg>
        <pc:spChg chg="add del mod ord">
          <ac:chgData name="Dan Moore" userId="432a1231-f1bc-48da-b3ef-5b1092c905eb" providerId="ADAL" clId="{29FC8BE0-25AD-477A-B4E2-EF911F3D07AE}" dt="2022-06-24T22:10:03.259" v="5915" actId="478"/>
          <ac:spMkLst>
            <pc:docMk/>
            <pc:sldMk cId="2965792413" sldId="296"/>
            <ac:spMk id="5" creationId="{037B21FB-9B78-9D70-C7A2-957E15E4D5DE}"/>
          </ac:spMkLst>
        </pc:spChg>
        <pc:picChg chg="mod">
          <ac:chgData name="Dan Moore" userId="432a1231-f1bc-48da-b3ef-5b1092c905eb" providerId="ADAL" clId="{29FC8BE0-25AD-477A-B4E2-EF911F3D07AE}" dt="2022-06-24T22:10:05.604" v="5916" actId="1076"/>
          <ac:picMkLst>
            <pc:docMk/>
            <pc:sldMk cId="2965792413" sldId="296"/>
            <ac:picMk id="4" creationId="{EA228422-7826-BA7A-4A3D-751BDBAE7C15}"/>
          </ac:picMkLst>
        </pc:picChg>
      </pc:sldChg>
      <pc:sldChg chg="addSp delSp modSp mod modClrScheme chgLayout">
        <pc:chgData name="Dan Moore" userId="432a1231-f1bc-48da-b3ef-5b1092c905eb" providerId="ADAL" clId="{29FC8BE0-25AD-477A-B4E2-EF911F3D07AE}" dt="2022-06-24T22:29:24.861" v="6206" actId="1076"/>
        <pc:sldMkLst>
          <pc:docMk/>
          <pc:sldMk cId="3828084957" sldId="297"/>
        </pc:sldMkLst>
        <pc:spChg chg="add mod ord">
          <ac:chgData name="Dan Moore" userId="432a1231-f1bc-48da-b3ef-5b1092c905eb" providerId="ADAL" clId="{29FC8BE0-25AD-477A-B4E2-EF911F3D07AE}" dt="2022-06-24T22:29:24.861" v="6206" actId="1076"/>
          <ac:spMkLst>
            <pc:docMk/>
            <pc:sldMk cId="3828084957" sldId="297"/>
            <ac:spMk id="2" creationId="{4B9D760B-7FFA-3C55-4C18-700088533444}"/>
          </ac:spMkLst>
        </pc:spChg>
        <pc:spChg chg="del mod">
          <ac:chgData name="Dan Moore" userId="432a1231-f1bc-48da-b3ef-5b1092c905eb" providerId="ADAL" clId="{29FC8BE0-25AD-477A-B4E2-EF911F3D07AE}" dt="2022-06-24T22:10:22.513" v="5922" actId="478"/>
          <ac:spMkLst>
            <pc:docMk/>
            <pc:sldMk cId="3828084957" sldId="297"/>
            <ac:spMk id="3" creationId="{E3FD1A45-722A-1797-48D8-C0AD60FFFD81}"/>
          </ac:spMkLst>
        </pc:spChg>
        <pc:spChg chg="add del mod ord">
          <ac:chgData name="Dan Moore" userId="432a1231-f1bc-48da-b3ef-5b1092c905eb" providerId="ADAL" clId="{29FC8BE0-25AD-477A-B4E2-EF911F3D07AE}" dt="2022-06-24T22:10:20.785" v="5921" actId="478"/>
          <ac:spMkLst>
            <pc:docMk/>
            <pc:sldMk cId="3828084957" sldId="297"/>
            <ac:spMk id="4" creationId="{416521BF-8220-42A7-8A8D-B5DF7ECE5017}"/>
          </ac:spMkLst>
        </pc:spChg>
        <pc:picChg chg="mod">
          <ac:chgData name="Dan Moore" userId="432a1231-f1bc-48da-b3ef-5b1092c905eb" providerId="ADAL" clId="{29FC8BE0-25AD-477A-B4E2-EF911F3D07AE}" dt="2022-06-24T22:10:31.149" v="5930" actId="1076"/>
          <ac:picMkLst>
            <pc:docMk/>
            <pc:sldMk cId="3828084957" sldId="297"/>
            <ac:picMk id="4098" creationId="{47EA9666-81CC-4651-81EB-6AF0153735D1}"/>
          </ac:picMkLst>
        </pc:picChg>
      </pc:sldChg>
      <pc:sldChg chg="delSp modSp mod modClrScheme chgLayout">
        <pc:chgData name="Dan Moore" userId="432a1231-f1bc-48da-b3ef-5b1092c905eb" providerId="ADAL" clId="{29FC8BE0-25AD-477A-B4E2-EF911F3D07AE}" dt="2022-06-24T21:45:47.621" v="5367" actId="478"/>
        <pc:sldMkLst>
          <pc:docMk/>
          <pc:sldMk cId="3018816566" sldId="298"/>
        </pc:sldMkLst>
        <pc:spChg chg="del mod ord">
          <ac:chgData name="Dan Moore" userId="432a1231-f1bc-48da-b3ef-5b1092c905eb" providerId="ADAL" clId="{29FC8BE0-25AD-477A-B4E2-EF911F3D07AE}" dt="2022-06-24T21:45:47.621" v="5367" actId="478"/>
          <ac:spMkLst>
            <pc:docMk/>
            <pc:sldMk cId="3018816566" sldId="298"/>
            <ac:spMk id="2" creationId="{6AE1BC08-D8F8-9442-DD7A-DC0B1480D9AA}"/>
          </ac:spMkLst>
        </pc:spChg>
        <pc:spChg chg="mod ord">
          <ac:chgData name="Dan Moore" userId="432a1231-f1bc-48da-b3ef-5b1092c905eb" providerId="ADAL" clId="{29FC8BE0-25AD-477A-B4E2-EF911F3D07AE}" dt="2022-06-24T21:45:44.296" v="5366" actId="700"/>
          <ac:spMkLst>
            <pc:docMk/>
            <pc:sldMk cId="3018816566" sldId="298"/>
            <ac:spMk id="3" creationId="{61F0B9B6-2B1A-E3C1-76E8-E8F7D31297F6}"/>
          </ac:spMkLst>
        </pc:spChg>
        <pc:spChg chg="del">
          <ac:chgData name="Dan Moore" userId="432a1231-f1bc-48da-b3ef-5b1092c905eb" providerId="ADAL" clId="{29FC8BE0-25AD-477A-B4E2-EF911F3D07AE}" dt="2022-06-24T21:45:44.296" v="5366" actId="700"/>
          <ac:spMkLst>
            <pc:docMk/>
            <pc:sldMk cId="3018816566" sldId="298"/>
            <ac:spMk id="4" creationId="{6DC8882A-58CE-A7AB-E98F-51B9CB78DA9A}"/>
          </ac:spMkLst>
        </pc:spChg>
      </pc:sldChg>
      <pc:sldChg chg="addSp delSp modSp mod modClrScheme chgLayout">
        <pc:chgData name="Dan Moore" userId="432a1231-f1bc-48da-b3ef-5b1092c905eb" providerId="ADAL" clId="{29FC8BE0-25AD-477A-B4E2-EF911F3D07AE}" dt="2022-06-24T22:30:05.925" v="6223" actId="1076"/>
        <pc:sldMkLst>
          <pc:docMk/>
          <pc:sldMk cId="2570058085" sldId="299"/>
        </pc:sldMkLst>
        <pc:spChg chg="del">
          <ac:chgData name="Dan Moore" userId="432a1231-f1bc-48da-b3ef-5b1092c905eb" providerId="ADAL" clId="{29FC8BE0-25AD-477A-B4E2-EF911F3D07AE}" dt="2022-06-23T20:34:59.205" v="2210" actId="478"/>
          <ac:spMkLst>
            <pc:docMk/>
            <pc:sldMk cId="2570058085" sldId="299"/>
            <ac:spMk id="2" creationId="{6AE1BC08-D8F8-9442-DD7A-DC0B1480D9AA}"/>
          </ac:spMkLst>
        </pc:spChg>
        <pc:spChg chg="add del mod ord">
          <ac:chgData name="Dan Moore" userId="432a1231-f1bc-48da-b3ef-5b1092c905eb" providerId="ADAL" clId="{29FC8BE0-25AD-477A-B4E2-EF911F3D07AE}" dt="2022-06-24T21:47:15.389" v="5387" actId="478"/>
          <ac:spMkLst>
            <pc:docMk/>
            <pc:sldMk cId="2570058085" sldId="299"/>
            <ac:spMk id="2" creationId="{A77D6944-A006-0BC6-87F3-3C6CBFECD17B}"/>
          </ac:spMkLst>
        </pc:spChg>
        <pc:spChg chg="mod ord">
          <ac:chgData name="Dan Moore" userId="432a1231-f1bc-48da-b3ef-5b1092c905eb" providerId="ADAL" clId="{29FC8BE0-25AD-477A-B4E2-EF911F3D07AE}" dt="2022-06-24T22:30:05.925" v="6223" actId="1076"/>
          <ac:spMkLst>
            <pc:docMk/>
            <pc:sldMk cId="2570058085" sldId="299"/>
            <ac:spMk id="3" creationId="{61F0B9B6-2B1A-E3C1-76E8-E8F7D31297F6}"/>
          </ac:spMkLst>
        </pc:spChg>
        <pc:spChg chg="del">
          <ac:chgData name="Dan Moore" userId="432a1231-f1bc-48da-b3ef-5b1092c905eb" providerId="ADAL" clId="{29FC8BE0-25AD-477A-B4E2-EF911F3D07AE}" dt="2022-06-24T21:46:57.136" v="5385" actId="700"/>
          <ac:spMkLst>
            <pc:docMk/>
            <pc:sldMk cId="2570058085" sldId="299"/>
            <ac:spMk id="4" creationId="{6DC8882A-58CE-A7AB-E98F-51B9CB78DA9A}"/>
          </ac:spMkLst>
        </pc:spChg>
        <pc:picChg chg="add mod modCrop">
          <ac:chgData name="Dan Moore" userId="432a1231-f1bc-48da-b3ef-5b1092c905eb" providerId="ADAL" clId="{29FC8BE0-25AD-477A-B4E2-EF911F3D07AE}" dt="2022-06-24T21:49:45.345" v="5406" actId="1076"/>
          <ac:picMkLst>
            <pc:docMk/>
            <pc:sldMk cId="2570058085" sldId="299"/>
            <ac:picMk id="6" creationId="{82CC82B2-E77F-04EE-9BAD-2C2BAD36DBA4}"/>
          </ac:picMkLst>
        </pc:picChg>
      </pc:sldChg>
      <pc:sldChg chg="delSp modSp mod modTransition">
        <pc:chgData name="Dan Moore" userId="432a1231-f1bc-48da-b3ef-5b1092c905eb" providerId="ADAL" clId="{29FC8BE0-25AD-477A-B4E2-EF911F3D07AE}" dt="2022-06-23T22:14:26.825" v="4064" actId="1076"/>
        <pc:sldMkLst>
          <pc:docMk/>
          <pc:sldMk cId="3592828332" sldId="300"/>
        </pc:sldMkLst>
        <pc:spChg chg="mod">
          <ac:chgData name="Dan Moore" userId="432a1231-f1bc-48da-b3ef-5b1092c905eb" providerId="ADAL" clId="{29FC8BE0-25AD-477A-B4E2-EF911F3D07AE}" dt="2022-06-23T22:14:26.825" v="4064" actId="1076"/>
          <ac:spMkLst>
            <pc:docMk/>
            <pc:sldMk cId="3592828332" sldId="300"/>
            <ac:spMk id="2" creationId="{C4A85D5A-2441-9BBB-1189-6BA372D41D58}"/>
          </ac:spMkLst>
        </pc:spChg>
        <pc:spChg chg="mod">
          <ac:chgData name="Dan Moore" userId="432a1231-f1bc-48da-b3ef-5b1092c905eb" providerId="ADAL" clId="{29FC8BE0-25AD-477A-B4E2-EF911F3D07AE}" dt="2022-06-23T18:28:59.388" v="1116" actId="1076"/>
          <ac:spMkLst>
            <pc:docMk/>
            <pc:sldMk cId="3592828332" sldId="300"/>
            <ac:spMk id="3" creationId="{C2714CCA-6290-CF17-2FB6-6FFECA34011B}"/>
          </ac:spMkLst>
        </pc:spChg>
        <pc:spChg chg="del">
          <ac:chgData name="Dan Moore" userId="432a1231-f1bc-48da-b3ef-5b1092c905eb" providerId="ADAL" clId="{29FC8BE0-25AD-477A-B4E2-EF911F3D07AE}" dt="2022-06-23T18:29:02.084" v="1117" actId="478"/>
          <ac:spMkLst>
            <pc:docMk/>
            <pc:sldMk cId="3592828332" sldId="300"/>
            <ac:spMk id="4" creationId="{69DDAACC-19ED-159E-AF9A-A95A1A00DD4F}"/>
          </ac:spMkLst>
        </pc:spChg>
      </pc:sldChg>
      <pc:sldChg chg="delSp modSp mod modTransition">
        <pc:chgData name="Dan Moore" userId="432a1231-f1bc-48da-b3ef-5b1092c905eb" providerId="ADAL" clId="{29FC8BE0-25AD-477A-B4E2-EF911F3D07AE}" dt="2022-06-23T22:14:37.866" v="4067" actId="1076"/>
        <pc:sldMkLst>
          <pc:docMk/>
          <pc:sldMk cId="3830481652" sldId="301"/>
        </pc:sldMkLst>
        <pc:spChg chg="mod">
          <ac:chgData name="Dan Moore" userId="432a1231-f1bc-48da-b3ef-5b1092c905eb" providerId="ADAL" clId="{29FC8BE0-25AD-477A-B4E2-EF911F3D07AE}" dt="2022-06-23T22:14:37.866" v="4067" actId="1076"/>
          <ac:spMkLst>
            <pc:docMk/>
            <pc:sldMk cId="3830481652" sldId="301"/>
            <ac:spMk id="2" creationId="{0F8CF62C-B4F7-084C-BCD9-D47315CF6088}"/>
          </ac:spMkLst>
        </pc:spChg>
        <pc:spChg chg="del">
          <ac:chgData name="Dan Moore" userId="432a1231-f1bc-48da-b3ef-5b1092c905eb" providerId="ADAL" clId="{29FC8BE0-25AD-477A-B4E2-EF911F3D07AE}" dt="2022-06-23T18:31:44.932" v="1137" actId="478"/>
          <ac:spMkLst>
            <pc:docMk/>
            <pc:sldMk cId="3830481652" sldId="301"/>
            <ac:spMk id="4" creationId="{D2895ED3-AB01-88F0-CF85-ADE4D24502AE}"/>
          </ac:spMkLst>
        </pc:spChg>
        <pc:spChg chg="mod">
          <ac:chgData name="Dan Moore" userId="432a1231-f1bc-48da-b3ef-5b1092c905eb" providerId="ADAL" clId="{29FC8BE0-25AD-477A-B4E2-EF911F3D07AE}" dt="2022-06-23T18:31:43.325" v="1136" actId="1076"/>
          <ac:spMkLst>
            <pc:docMk/>
            <pc:sldMk cId="3830481652" sldId="301"/>
            <ac:spMk id="5" creationId="{C7F98ED8-393D-59CE-ED34-09E4CD2D3A46}"/>
          </ac:spMkLst>
        </pc:spChg>
      </pc:sldChg>
      <pc:sldChg chg="addSp delSp modSp mod modTransition modClrScheme delAnim modAnim chgLayout">
        <pc:chgData name="Dan Moore" userId="432a1231-f1bc-48da-b3ef-5b1092c905eb" providerId="ADAL" clId="{29FC8BE0-25AD-477A-B4E2-EF911F3D07AE}" dt="2022-06-24T22:20:40.902" v="6112" actId="20577"/>
        <pc:sldMkLst>
          <pc:docMk/>
          <pc:sldMk cId="664477778" sldId="310"/>
        </pc:sldMkLst>
        <pc:spChg chg="add del mod ord">
          <ac:chgData name="Dan Moore" userId="432a1231-f1bc-48da-b3ef-5b1092c905eb" providerId="ADAL" clId="{29FC8BE0-25AD-477A-B4E2-EF911F3D07AE}" dt="2022-06-23T20:36:52.245" v="2233" actId="478"/>
          <ac:spMkLst>
            <pc:docMk/>
            <pc:sldMk cId="664477778" sldId="310"/>
            <ac:spMk id="2" creationId="{2A39AB97-046E-A47B-0AFB-16EFC72177B6}"/>
          </ac:spMkLst>
        </pc:spChg>
        <pc:spChg chg="mod">
          <ac:chgData name="Dan Moore" userId="432a1231-f1bc-48da-b3ef-5b1092c905eb" providerId="ADAL" clId="{29FC8BE0-25AD-477A-B4E2-EF911F3D07AE}" dt="2022-06-23T21:08:48.252" v="2839" actId="14100"/>
          <ac:spMkLst>
            <pc:docMk/>
            <pc:sldMk cId="664477778" sldId="310"/>
            <ac:spMk id="3" creationId="{00000000-0000-0000-0000-000000000000}"/>
          </ac:spMkLst>
        </pc:spChg>
        <pc:spChg chg="del mod">
          <ac:chgData name="Dan Moore" userId="432a1231-f1bc-48da-b3ef-5b1092c905eb" providerId="ADAL" clId="{29FC8BE0-25AD-477A-B4E2-EF911F3D07AE}" dt="2022-06-23T21:09:00.900" v="2841" actId="478"/>
          <ac:spMkLst>
            <pc:docMk/>
            <pc:sldMk cId="664477778" sldId="310"/>
            <ac:spMk id="4" creationId="{00000000-0000-0000-0000-000000000000}"/>
          </ac:spMkLst>
        </pc:spChg>
        <pc:spChg chg="del mod">
          <ac:chgData name="Dan Moore" userId="432a1231-f1bc-48da-b3ef-5b1092c905eb" providerId="ADAL" clId="{29FC8BE0-25AD-477A-B4E2-EF911F3D07AE}" dt="2022-06-23T20:54:41.490" v="2510" actId="478"/>
          <ac:spMkLst>
            <pc:docMk/>
            <pc:sldMk cId="664477778" sldId="310"/>
            <ac:spMk id="13" creationId="{F610396F-5261-452F-BE5E-21EA16893909}"/>
          </ac:spMkLst>
        </pc:spChg>
        <pc:spChg chg="del mod ord">
          <ac:chgData name="Dan Moore" userId="432a1231-f1bc-48da-b3ef-5b1092c905eb" providerId="ADAL" clId="{29FC8BE0-25AD-477A-B4E2-EF911F3D07AE}" dt="2022-06-23T20:36:55.757" v="2234" actId="478"/>
          <ac:spMkLst>
            <pc:docMk/>
            <pc:sldMk cId="664477778" sldId="310"/>
            <ac:spMk id="16" creationId="{B16E3321-D317-4391-80F9-5D141CB63E57}"/>
          </ac:spMkLst>
        </pc:spChg>
        <pc:spChg chg="add mod">
          <ac:chgData name="Dan Moore" userId="432a1231-f1bc-48da-b3ef-5b1092c905eb" providerId="ADAL" clId="{29FC8BE0-25AD-477A-B4E2-EF911F3D07AE}" dt="2022-06-24T22:20:40.902" v="6112" actId="20577"/>
          <ac:spMkLst>
            <pc:docMk/>
            <pc:sldMk cId="664477778" sldId="310"/>
            <ac:spMk id="17" creationId="{72CE4375-BB24-F575-5F3F-0C1CA7259D50}"/>
          </ac:spMkLst>
        </pc:spChg>
        <pc:spChg chg="mod">
          <ac:chgData name="Dan Moore" userId="432a1231-f1bc-48da-b3ef-5b1092c905eb" providerId="ADAL" clId="{29FC8BE0-25AD-477A-B4E2-EF911F3D07AE}" dt="2022-06-23T21:05:48.700" v="2657" actId="1076"/>
          <ac:spMkLst>
            <pc:docMk/>
            <pc:sldMk cId="664477778" sldId="310"/>
            <ac:spMk id="21" creationId="{4F6A258F-0772-1065-1AF2-562D596A8FFF}"/>
          </ac:spMkLst>
        </pc:spChg>
        <pc:spChg chg="del mod">
          <ac:chgData name="Dan Moore" userId="432a1231-f1bc-48da-b3ef-5b1092c905eb" providerId="ADAL" clId="{29FC8BE0-25AD-477A-B4E2-EF911F3D07AE}" dt="2022-06-23T20:40:35.202" v="2296" actId="478"/>
          <ac:spMkLst>
            <pc:docMk/>
            <pc:sldMk cId="664477778" sldId="310"/>
            <ac:spMk id="22" creationId="{C64F0C65-BCC3-A64E-E925-F41BA3BDE22D}"/>
          </ac:spMkLst>
        </pc:spChg>
        <pc:spChg chg="del mod">
          <ac:chgData name="Dan Moore" userId="432a1231-f1bc-48da-b3ef-5b1092c905eb" providerId="ADAL" clId="{29FC8BE0-25AD-477A-B4E2-EF911F3D07AE}" dt="2022-06-23T20:40:33.749" v="2293" actId="478"/>
          <ac:spMkLst>
            <pc:docMk/>
            <pc:sldMk cId="664477778" sldId="310"/>
            <ac:spMk id="23" creationId="{679856E0-A794-3BFE-5799-15D34708FC48}"/>
          </ac:spMkLst>
        </pc:spChg>
        <pc:spChg chg="del mod">
          <ac:chgData name="Dan Moore" userId="432a1231-f1bc-48da-b3ef-5b1092c905eb" providerId="ADAL" clId="{29FC8BE0-25AD-477A-B4E2-EF911F3D07AE}" dt="2022-06-23T20:40:35.593" v="2297" actId="478"/>
          <ac:spMkLst>
            <pc:docMk/>
            <pc:sldMk cId="664477778" sldId="310"/>
            <ac:spMk id="24" creationId="{C1BFA003-481B-62B9-65F9-86F9A7DE9FAB}"/>
          </ac:spMkLst>
        </pc:spChg>
        <pc:spChg chg="del mod">
          <ac:chgData name="Dan Moore" userId="432a1231-f1bc-48da-b3ef-5b1092c905eb" providerId="ADAL" clId="{29FC8BE0-25AD-477A-B4E2-EF911F3D07AE}" dt="2022-06-23T20:40:34.809" v="2295" actId="478"/>
          <ac:spMkLst>
            <pc:docMk/>
            <pc:sldMk cId="664477778" sldId="310"/>
            <ac:spMk id="25" creationId="{AF21624A-F7ED-6DC5-E4AC-D3F9724AB1E5}"/>
          </ac:spMkLst>
        </pc:spChg>
        <pc:spChg chg="del mod">
          <ac:chgData name="Dan Moore" userId="432a1231-f1bc-48da-b3ef-5b1092c905eb" providerId="ADAL" clId="{29FC8BE0-25AD-477A-B4E2-EF911F3D07AE}" dt="2022-06-23T20:40:34.034" v="2294" actId="478"/>
          <ac:spMkLst>
            <pc:docMk/>
            <pc:sldMk cId="664477778" sldId="310"/>
            <ac:spMk id="26" creationId="{A6D0E239-E142-AF1F-5BB4-358B6AE7AFB4}"/>
          </ac:spMkLst>
        </pc:spChg>
        <pc:spChg chg="del mod">
          <ac:chgData name="Dan Moore" userId="432a1231-f1bc-48da-b3ef-5b1092c905eb" providerId="ADAL" clId="{29FC8BE0-25AD-477A-B4E2-EF911F3D07AE}" dt="2022-06-23T20:54:23.304" v="2474" actId="478"/>
          <ac:spMkLst>
            <pc:docMk/>
            <pc:sldMk cId="664477778" sldId="310"/>
            <ac:spMk id="27" creationId="{00000000-0000-0000-0000-000000000000}"/>
          </ac:spMkLst>
        </pc:spChg>
        <pc:spChg chg="mod">
          <ac:chgData name="Dan Moore" userId="432a1231-f1bc-48da-b3ef-5b1092c905eb" providerId="ADAL" clId="{29FC8BE0-25AD-477A-B4E2-EF911F3D07AE}" dt="2022-06-23T21:05:48.700" v="2657" actId="1076"/>
          <ac:spMkLst>
            <pc:docMk/>
            <pc:sldMk cId="664477778" sldId="310"/>
            <ac:spMk id="28" creationId="{674DA7BF-8075-7441-0BAB-B0883B125BC1}"/>
          </ac:spMkLst>
        </pc:spChg>
        <pc:spChg chg="del mod">
          <ac:chgData name="Dan Moore" userId="432a1231-f1bc-48da-b3ef-5b1092c905eb" providerId="ADAL" clId="{29FC8BE0-25AD-477A-B4E2-EF911F3D07AE}" dt="2022-06-23T21:02:03.727" v="2583" actId="478"/>
          <ac:spMkLst>
            <pc:docMk/>
            <pc:sldMk cId="664477778" sldId="310"/>
            <ac:spMk id="47" creationId="{00000000-0000-0000-0000-000000000000}"/>
          </ac:spMkLst>
        </pc:spChg>
        <pc:spChg chg="mod">
          <ac:chgData name="Dan Moore" userId="432a1231-f1bc-48da-b3ef-5b1092c905eb" providerId="ADAL" clId="{29FC8BE0-25AD-477A-B4E2-EF911F3D07AE}" dt="2022-06-23T21:05:48.700" v="2657" actId="1076"/>
          <ac:spMkLst>
            <pc:docMk/>
            <pc:sldMk cId="664477778" sldId="310"/>
            <ac:spMk id="49" creationId="{00000000-0000-0000-0000-000000000000}"/>
          </ac:spMkLst>
        </pc:spChg>
        <pc:spChg chg="del mod">
          <ac:chgData name="Dan Moore" userId="432a1231-f1bc-48da-b3ef-5b1092c905eb" providerId="ADAL" clId="{29FC8BE0-25AD-477A-B4E2-EF911F3D07AE}" dt="2022-06-23T20:54:23.304" v="2474" actId="478"/>
          <ac:spMkLst>
            <pc:docMk/>
            <pc:sldMk cId="664477778" sldId="310"/>
            <ac:spMk id="50" creationId="{00000000-0000-0000-0000-000000000000}"/>
          </ac:spMkLst>
        </pc:spChg>
        <pc:spChg chg="del mod">
          <ac:chgData name="Dan Moore" userId="432a1231-f1bc-48da-b3ef-5b1092c905eb" providerId="ADAL" clId="{29FC8BE0-25AD-477A-B4E2-EF911F3D07AE}" dt="2022-06-23T20:54:23.304" v="2474" actId="478"/>
          <ac:spMkLst>
            <pc:docMk/>
            <pc:sldMk cId="664477778" sldId="310"/>
            <ac:spMk id="51" creationId="{00000000-0000-0000-0000-000000000000}"/>
          </ac:spMkLst>
        </pc:spChg>
        <pc:spChg chg="mod">
          <ac:chgData name="Dan Moore" userId="432a1231-f1bc-48da-b3ef-5b1092c905eb" providerId="ADAL" clId="{29FC8BE0-25AD-477A-B4E2-EF911F3D07AE}" dt="2022-06-24T16:52:34.407" v="4174" actId="2711"/>
          <ac:spMkLst>
            <pc:docMk/>
            <pc:sldMk cId="664477778" sldId="310"/>
            <ac:spMk id="52" creationId="{00000000-0000-0000-0000-000000000000}"/>
          </ac:spMkLst>
        </pc:spChg>
        <pc:spChg chg="del mod">
          <ac:chgData name="Dan Moore" userId="432a1231-f1bc-48da-b3ef-5b1092c905eb" providerId="ADAL" clId="{29FC8BE0-25AD-477A-B4E2-EF911F3D07AE}" dt="2022-06-23T21:02:03.727" v="2583" actId="478"/>
          <ac:spMkLst>
            <pc:docMk/>
            <pc:sldMk cId="664477778" sldId="310"/>
            <ac:spMk id="53" creationId="{00000000-0000-0000-0000-000000000000}"/>
          </ac:spMkLst>
        </pc:spChg>
        <pc:spChg chg="del mod">
          <ac:chgData name="Dan Moore" userId="432a1231-f1bc-48da-b3ef-5b1092c905eb" providerId="ADAL" clId="{29FC8BE0-25AD-477A-B4E2-EF911F3D07AE}" dt="2022-06-23T20:54:23.304" v="2474" actId="478"/>
          <ac:spMkLst>
            <pc:docMk/>
            <pc:sldMk cId="664477778" sldId="310"/>
            <ac:spMk id="54" creationId="{00000000-0000-0000-0000-000000000000}"/>
          </ac:spMkLst>
        </pc:spChg>
        <pc:spChg chg="del mod">
          <ac:chgData name="Dan Moore" userId="432a1231-f1bc-48da-b3ef-5b1092c905eb" providerId="ADAL" clId="{29FC8BE0-25AD-477A-B4E2-EF911F3D07AE}" dt="2022-06-23T21:09:01.970" v="2842" actId="478"/>
          <ac:spMkLst>
            <pc:docMk/>
            <pc:sldMk cId="664477778" sldId="310"/>
            <ac:spMk id="55" creationId="{00000000-0000-0000-0000-000000000000}"/>
          </ac:spMkLst>
        </pc:spChg>
        <pc:spChg chg="mod">
          <ac:chgData name="Dan Moore" userId="432a1231-f1bc-48da-b3ef-5b1092c905eb" providerId="ADAL" clId="{29FC8BE0-25AD-477A-B4E2-EF911F3D07AE}" dt="2022-06-23T21:11:29.014" v="2883" actId="1076"/>
          <ac:spMkLst>
            <pc:docMk/>
            <pc:sldMk cId="664477778" sldId="310"/>
            <ac:spMk id="56" creationId="{00000000-0000-0000-0000-000000000000}"/>
          </ac:spMkLst>
        </pc:spChg>
        <pc:spChg chg="del mod">
          <ac:chgData name="Dan Moore" userId="432a1231-f1bc-48da-b3ef-5b1092c905eb" providerId="ADAL" clId="{29FC8BE0-25AD-477A-B4E2-EF911F3D07AE}" dt="2022-06-23T20:54:23.304" v="2474" actId="478"/>
          <ac:spMkLst>
            <pc:docMk/>
            <pc:sldMk cId="664477778" sldId="310"/>
            <ac:spMk id="57" creationId="{00000000-0000-0000-0000-000000000000}"/>
          </ac:spMkLst>
        </pc:spChg>
        <pc:spChg chg="mod">
          <ac:chgData name="Dan Moore" userId="432a1231-f1bc-48da-b3ef-5b1092c905eb" providerId="ADAL" clId="{29FC8BE0-25AD-477A-B4E2-EF911F3D07AE}" dt="2022-06-23T21:11:29.014" v="2883" actId="1076"/>
          <ac:spMkLst>
            <pc:docMk/>
            <pc:sldMk cId="664477778" sldId="310"/>
            <ac:spMk id="58" creationId="{54643FA8-047C-4E80-ACBC-CA801159B3A6}"/>
          </ac:spMkLst>
        </pc:spChg>
        <pc:spChg chg="del mod">
          <ac:chgData name="Dan Moore" userId="432a1231-f1bc-48da-b3ef-5b1092c905eb" providerId="ADAL" clId="{29FC8BE0-25AD-477A-B4E2-EF911F3D07AE}" dt="2022-06-23T20:54:41.490" v="2510" actId="478"/>
          <ac:spMkLst>
            <pc:docMk/>
            <pc:sldMk cId="664477778" sldId="310"/>
            <ac:spMk id="59" creationId="{F66F44AC-3B81-4B18-8AAC-118805F15696}"/>
          </ac:spMkLst>
        </pc:spChg>
        <pc:spChg chg="del mod">
          <ac:chgData name="Dan Moore" userId="432a1231-f1bc-48da-b3ef-5b1092c905eb" providerId="ADAL" clId="{29FC8BE0-25AD-477A-B4E2-EF911F3D07AE}" dt="2022-06-23T20:54:23.304" v="2474" actId="478"/>
          <ac:spMkLst>
            <pc:docMk/>
            <pc:sldMk cId="664477778" sldId="310"/>
            <ac:spMk id="60" creationId="{00000000-0000-0000-0000-000000000000}"/>
          </ac:spMkLst>
        </pc:spChg>
        <pc:spChg chg="del mod">
          <ac:chgData name="Dan Moore" userId="432a1231-f1bc-48da-b3ef-5b1092c905eb" providerId="ADAL" clId="{29FC8BE0-25AD-477A-B4E2-EF911F3D07AE}" dt="2022-06-23T20:54:23.304" v="2474" actId="478"/>
          <ac:spMkLst>
            <pc:docMk/>
            <pc:sldMk cId="664477778" sldId="310"/>
            <ac:spMk id="62" creationId="{00000000-0000-0000-0000-000000000000}"/>
          </ac:spMkLst>
        </pc:spChg>
        <pc:spChg chg="del mod">
          <ac:chgData name="Dan Moore" userId="432a1231-f1bc-48da-b3ef-5b1092c905eb" providerId="ADAL" clId="{29FC8BE0-25AD-477A-B4E2-EF911F3D07AE}" dt="2022-06-23T20:54:23.304" v="2474" actId="478"/>
          <ac:spMkLst>
            <pc:docMk/>
            <pc:sldMk cId="664477778" sldId="310"/>
            <ac:spMk id="63" creationId="{00000000-0000-0000-0000-000000000000}"/>
          </ac:spMkLst>
        </pc:spChg>
        <pc:spChg chg="mod">
          <ac:chgData name="Dan Moore" userId="432a1231-f1bc-48da-b3ef-5b1092c905eb" providerId="ADAL" clId="{29FC8BE0-25AD-477A-B4E2-EF911F3D07AE}" dt="2022-06-23T21:05:48.700" v="2657" actId="1076"/>
          <ac:spMkLst>
            <pc:docMk/>
            <pc:sldMk cId="664477778" sldId="310"/>
            <ac:spMk id="65" creationId="{9C692DC3-C809-40F3-B2D3-A4BC9AB089B2}"/>
          </ac:spMkLst>
        </pc:spChg>
        <pc:spChg chg="del mod">
          <ac:chgData name="Dan Moore" userId="432a1231-f1bc-48da-b3ef-5b1092c905eb" providerId="ADAL" clId="{29FC8BE0-25AD-477A-B4E2-EF911F3D07AE}" dt="2022-06-23T20:59:48.105" v="2578" actId="478"/>
          <ac:spMkLst>
            <pc:docMk/>
            <pc:sldMk cId="664477778" sldId="310"/>
            <ac:spMk id="66" creationId="{00000000-0000-0000-0000-000000000000}"/>
          </ac:spMkLst>
        </pc:spChg>
        <pc:spChg chg="del mod">
          <ac:chgData name="Dan Moore" userId="432a1231-f1bc-48da-b3ef-5b1092c905eb" providerId="ADAL" clId="{29FC8BE0-25AD-477A-B4E2-EF911F3D07AE}" dt="2022-06-23T21:05:30.928" v="2653" actId="478"/>
          <ac:spMkLst>
            <pc:docMk/>
            <pc:sldMk cId="664477778" sldId="310"/>
            <ac:spMk id="67" creationId="{00000000-0000-0000-0000-000000000000}"/>
          </ac:spMkLst>
        </pc:spChg>
        <pc:spChg chg="del mod">
          <ac:chgData name="Dan Moore" userId="432a1231-f1bc-48da-b3ef-5b1092c905eb" providerId="ADAL" clId="{29FC8BE0-25AD-477A-B4E2-EF911F3D07AE}" dt="2022-06-23T21:05:30.928" v="2653" actId="478"/>
          <ac:spMkLst>
            <pc:docMk/>
            <pc:sldMk cId="664477778" sldId="310"/>
            <ac:spMk id="68" creationId="{C70A6FF0-30B1-44EE-A057-BC216A0025EC}"/>
          </ac:spMkLst>
        </pc:spChg>
        <pc:spChg chg="del mod">
          <ac:chgData name="Dan Moore" userId="432a1231-f1bc-48da-b3ef-5b1092c905eb" providerId="ADAL" clId="{29FC8BE0-25AD-477A-B4E2-EF911F3D07AE}" dt="2022-06-23T21:05:30.928" v="2653" actId="478"/>
          <ac:spMkLst>
            <pc:docMk/>
            <pc:sldMk cId="664477778" sldId="310"/>
            <ac:spMk id="69" creationId="{00000000-0000-0000-0000-000000000000}"/>
          </ac:spMkLst>
        </pc:spChg>
        <pc:spChg chg="del mod">
          <ac:chgData name="Dan Moore" userId="432a1231-f1bc-48da-b3ef-5b1092c905eb" providerId="ADAL" clId="{29FC8BE0-25AD-477A-B4E2-EF911F3D07AE}" dt="2022-06-23T21:05:30.928" v="2653" actId="478"/>
          <ac:spMkLst>
            <pc:docMk/>
            <pc:sldMk cId="664477778" sldId="310"/>
            <ac:spMk id="70" creationId="{00000000-0000-0000-0000-000000000000}"/>
          </ac:spMkLst>
        </pc:spChg>
        <pc:spChg chg="mod">
          <ac:chgData name="Dan Moore" userId="432a1231-f1bc-48da-b3ef-5b1092c905eb" providerId="ADAL" clId="{29FC8BE0-25AD-477A-B4E2-EF911F3D07AE}" dt="2022-06-24T16:52:49.214" v="4179" actId="1076"/>
          <ac:spMkLst>
            <pc:docMk/>
            <pc:sldMk cId="664477778" sldId="310"/>
            <ac:spMk id="72" creationId="{00000000-0000-0000-0000-000000000000}"/>
          </ac:spMkLst>
        </pc:spChg>
        <pc:spChg chg="mod">
          <ac:chgData name="Dan Moore" userId="432a1231-f1bc-48da-b3ef-5b1092c905eb" providerId="ADAL" clId="{29FC8BE0-25AD-477A-B4E2-EF911F3D07AE}" dt="2022-06-23T21:05:48.700" v="2657" actId="1076"/>
          <ac:spMkLst>
            <pc:docMk/>
            <pc:sldMk cId="664477778" sldId="310"/>
            <ac:spMk id="74" creationId="{00000000-0000-0000-0000-000000000000}"/>
          </ac:spMkLst>
        </pc:spChg>
        <pc:spChg chg="mod">
          <ac:chgData name="Dan Moore" userId="432a1231-f1bc-48da-b3ef-5b1092c905eb" providerId="ADAL" clId="{29FC8BE0-25AD-477A-B4E2-EF911F3D07AE}" dt="2022-06-23T21:05:48.700" v="2657" actId="1076"/>
          <ac:spMkLst>
            <pc:docMk/>
            <pc:sldMk cId="664477778" sldId="310"/>
            <ac:spMk id="75" creationId="{00000000-0000-0000-0000-000000000000}"/>
          </ac:spMkLst>
        </pc:spChg>
        <pc:spChg chg="add mod topLvl">
          <ac:chgData name="Dan Moore" userId="432a1231-f1bc-48da-b3ef-5b1092c905eb" providerId="ADAL" clId="{29FC8BE0-25AD-477A-B4E2-EF911F3D07AE}" dt="2022-06-23T21:13:36.989" v="2972" actId="1076"/>
          <ac:spMkLst>
            <pc:docMk/>
            <pc:sldMk cId="664477778" sldId="310"/>
            <ac:spMk id="78" creationId="{AA0684BF-648D-6722-FE39-95F85491F813}"/>
          </ac:spMkLst>
        </pc:spChg>
        <pc:spChg chg="del mod">
          <ac:chgData name="Dan Moore" userId="432a1231-f1bc-48da-b3ef-5b1092c905eb" providerId="ADAL" clId="{29FC8BE0-25AD-477A-B4E2-EF911F3D07AE}" dt="2022-06-23T21:05:30.928" v="2653" actId="478"/>
          <ac:spMkLst>
            <pc:docMk/>
            <pc:sldMk cId="664477778" sldId="310"/>
            <ac:spMk id="88" creationId="{00000000-0000-0000-0000-000000000000}"/>
          </ac:spMkLst>
        </pc:spChg>
        <pc:spChg chg="mod">
          <ac:chgData name="Dan Moore" userId="432a1231-f1bc-48da-b3ef-5b1092c905eb" providerId="ADAL" clId="{29FC8BE0-25AD-477A-B4E2-EF911F3D07AE}" dt="2022-06-23T21:08:51.376" v="2840" actId="1076"/>
          <ac:spMkLst>
            <pc:docMk/>
            <pc:sldMk cId="664477778" sldId="310"/>
            <ac:spMk id="89" creationId="{00000000-0000-0000-0000-000000000000}"/>
          </ac:spMkLst>
        </pc:spChg>
        <pc:spChg chg="del mod">
          <ac:chgData name="Dan Moore" userId="432a1231-f1bc-48da-b3ef-5b1092c905eb" providerId="ADAL" clId="{29FC8BE0-25AD-477A-B4E2-EF911F3D07AE}" dt="2022-06-23T21:05:30.928" v="2653" actId="478"/>
          <ac:spMkLst>
            <pc:docMk/>
            <pc:sldMk cId="664477778" sldId="310"/>
            <ac:spMk id="90" creationId="{00000000-0000-0000-0000-000000000000}"/>
          </ac:spMkLst>
        </pc:spChg>
        <pc:spChg chg="mod">
          <ac:chgData name="Dan Moore" userId="432a1231-f1bc-48da-b3ef-5b1092c905eb" providerId="ADAL" clId="{29FC8BE0-25AD-477A-B4E2-EF911F3D07AE}" dt="2022-06-23T21:05:48.700" v="2657" actId="1076"/>
          <ac:spMkLst>
            <pc:docMk/>
            <pc:sldMk cId="664477778" sldId="310"/>
            <ac:spMk id="91" creationId="{00000000-0000-0000-0000-000000000000}"/>
          </ac:spMkLst>
        </pc:spChg>
        <pc:spChg chg="mod">
          <ac:chgData name="Dan Moore" userId="432a1231-f1bc-48da-b3ef-5b1092c905eb" providerId="ADAL" clId="{29FC8BE0-25AD-477A-B4E2-EF911F3D07AE}" dt="2022-06-23T21:05:48.700" v="2657" actId="1076"/>
          <ac:spMkLst>
            <pc:docMk/>
            <pc:sldMk cId="664477778" sldId="310"/>
            <ac:spMk id="92" creationId="{00000000-0000-0000-0000-000000000000}"/>
          </ac:spMkLst>
        </pc:spChg>
        <pc:spChg chg="mod">
          <ac:chgData name="Dan Moore" userId="432a1231-f1bc-48da-b3ef-5b1092c905eb" providerId="ADAL" clId="{29FC8BE0-25AD-477A-B4E2-EF911F3D07AE}" dt="2022-06-23T21:05:48.700" v="2657" actId="1076"/>
          <ac:spMkLst>
            <pc:docMk/>
            <pc:sldMk cId="664477778" sldId="310"/>
            <ac:spMk id="95" creationId="{00000000-0000-0000-0000-000000000000}"/>
          </ac:spMkLst>
        </pc:spChg>
        <pc:spChg chg="mod">
          <ac:chgData name="Dan Moore" userId="432a1231-f1bc-48da-b3ef-5b1092c905eb" providerId="ADAL" clId="{29FC8BE0-25AD-477A-B4E2-EF911F3D07AE}" dt="2022-06-23T21:05:48.700" v="2657" actId="1076"/>
          <ac:spMkLst>
            <pc:docMk/>
            <pc:sldMk cId="664477778" sldId="310"/>
            <ac:spMk id="96" creationId="{00000000-0000-0000-0000-000000000000}"/>
          </ac:spMkLst>
        </pc:spChg>
        <pc:spChg chg="mod">
          <ac:chgData name="Dan Moore" userId="432a1231-f1bc-48da-b3ef-5b1092c905eb" providerId="ADAL" clId="{29FC8BE0-25AD-477A-B4E2-EF911F3D07AE}" dt="2022-06-23T21:05:48.700" v="2657" actId="1076"/>
          <ac:spMkLst>
            <pc:docMk/>
            <pc:sldMk cId="664477778" sldId="310"/>
            <ac:spMk id="98" creationId="{00000000-0000-0000-0000-000000000000}"/>
          </ac:spMkLst>
        </pc:spChg>
        <pc:spChg chg="mod">
          <ac:chgData name="Dan Moore" userId="432a1231-f1bc-48da-b3ef-5b1092c905eb" providerId="ADAL" clId="{29FC8BE0-25AD-477A-B4E2-EF911F3D07AE}" dt="2022-06-23T21:05:48.700" v="2657" actId="1076"/>
          <ac:spMkLst>
            <pc:docMk/>
            <pc:sldMk cId="664477778" sldId="310"/>
            <ac:spMk id="99" creationId="{00000000-0000-0000-0000-000000000000}"/>
          </ac:spMkLst>
        </pc:spChg>
        <pc:spChg chg="add mod ord">
          <ac:chgData name="Dan Moore" userId="432a1231-f1bc-48da-b3ef-5b1092c905eb" providerId="ADAL" clId="{29FC8BE0-25AD-477A-B4E2-EF911F3D07AE}" dt="2022-06-23T21:05:48.700" v="2657" actId="1076"/>
          <ac:spMkLst>
            <pc:docMk/>
            <pc:sldMk cId="664477778" sldId="310"/>
            <ac:spMk id="101" creationId="{8C46EA81-CB67-3779-4769-D20CA82DB1D0}"/>
          </ac:spMkLst>
        </pc:spChg>
        <pc:spChg chg="add del mod ord">
          <ac:chgData name="Dan Moore" userId="432a1231-f1bc-48da-b3ef-5b1092c905eb" providerId="ADAL" clId="{29FC8BE0-25AD-477A-B4E2-EF911F3D07AE}" dt="2022-06-23T21:03:58.661" v="2632" actId="478"/>
          <ac:spMkLst>
            <pc:docMk/>
            <pc:sldMk cId="664477778" sldId="310"/>
            <ac:spMk id="102" creationId="{90BC7DAB-6F61-A1A4-AABD-F7CFD8656A4A}"/>
          </ac:spMkLst>
        </pc:spChg>
        <pc:spChg chg="add mod">
          <ac:chgData name="Dan Moore" userId="432a1231-f1bc-48da-b3ef-5b1092c905eb" providerId="ADAL" clId="{29FC8BE0-25AD-477A-B4E2-EF911F3D07AE}" dt="2022-06-23T21:07:05.526" v="2796" actId="113"/>
          <ac:spMkLst>
            <pc:docMk/>
            <pc:sldMk cId="664477778" sldId="310"/>
            <ac:spMk id="119" creationId="{2FE86D09-F3A1-EDF9-E980-66A9F5EB246F}"/>
          </ac:spMkLst>
        </pc:spChg>
        <pc:spChg chg="add mod">
          <ac:chgData name="Dan Moore" userId="432a1231-f1bc-48da-b3ef-5b1092c905eb" providerId="ADAL" clId="{29FC8BE0-25AD-477A-B4E2-EF911F3D07AE}" dt="2022-06-23T21:05:48.700" v="2657" actId="1076"/>
          <ac:spMkLst>
            <pc:docMk/>
            <pc:sldMk cId="664477778" sldId="310"/>
            <ac:spMk id="121" creationId="{6B4B72BF-2BBC-477E-AF50-B85D806AC4CF}"/>
          </ac:spMkLst>
        </pc:spChg>
        <pc:spChg chg="add mod ord">
          <ac:chgData name="Dan Moore" userId="432a1231-f1bc-48da-b3ef-5b1092c905eb" providerId="ADAL" clId="{29FC8BE0-25AD-477A-B4E2-EF911F3D07AE}" dt="2022-06-23T21:10:52.262" v="2877" actId="1076"/>
          <ac:spMkLst>
            <pc:docMk/>
            <pc:sldMk cId="664477778" sldId="310"/>
            <ac:spMk id="123" creationId="{E13F66CB-225F-8BF9-BBA8-571B56FA798B}"/>
          </ac:spMkLst>
        </pc:spChg>
        <pc:spChg chg="add del mod">
          <ac:chgData name="Dan Moore" userId="432a1231-f1bc-48da-b3ef-5b1092c905eb" providerId="ADAL" clId="{29FC8BE0-25AD-477A-B4E2-EF911F3D07AE}" dt="2022-06-23T21:11:48.748" v="2886" actId="478"/>
          <ac:spMkLst>
            <pc:docMk/>
            <pc:sldMk cId="664477778" sldId="310"/>
            <ac:spMk id="126" creationId="{4A734EF7-D1DE-474C-0FAC-44DFE83E717D}"/>
          </ac:spMkLst>
        </pc:spChg>
        <pc:spChg chg="add mod">
          <ac:chgData name="Dan Moore" userId="432a1231-f1bc-48da-b3ef-5b1092c905eb" providerId="ADAL" clId="{29FC8BE0-25AD-477A-B4E2-EF911F3D07AE}" dt="2022-06-23T21:14:02.744" v="3008" actId="207"/>
          <ac:spMkLst>
            <pc:docMk/>
            <pc:sldMk cId="664477778" sldId="310"/>
            <ac:spMk id="128" creationId="{7CD1878F-E874-39C2-3FCB-F47972C4DEE2}"/>
          </ac:spMkLst>
        </pc:spChg>
        <pc:spChg chg="add mod">
          <ac:chgData name="Dan Moore" userId="432a1231-f1bc-48da-b3ef-5b1092c905eb" providerId="ADAL" clId="{29FC8BE0-25AD-477A-B4E2-EF911F3D07AE}" dt="2022-06-23T21:14:02.744" v="3008" actId="207"/>
          <ac:spMkLst>
            <pc:docMk/>
            <pc:sldMk cId="664477778" sldId="310"/>
            <ac:spMk id="129" creationId="{7A82EC53-FA80-0ED2-300F-1F5747C46E5D}"/>
          </ac:spMkLst>
        </pc:spChg>
        <pc:spChg chg="mod">
          <ac:chgData name="Dan Moore" userId="432a1231-f1bc-48da-b3ef-5b1092c905eb" providerId="ADAL" clId="{29FC8BE0-25AD-477A-B4E2-EF911F3D07AE}" dt="2022-06-23T21:09:55.336" v="2861" actId="571"/>
          <ac:spMkLst>
            <pc:docMk/>
            <pc:sldMk cId="664477778" sldId="310"/>
            <ac:spMk id="131" creationId="{68963B5F-2E5B-487E-D495-C28AC963FF9F}"/>
          </ac:spMkLst>
        </pc:spChg>
        <pc:spChg chg="mod">
          <ac:chgData name="Dan Moore" userId="432a1231-f1bc-48da-b3ef-5b1092c905eb" providerId="ADAL" clId="{29FC8BE0-25AD-477A-B4E2-EF911F3D07AE}" dt="2022-06-23T21:09:55.336" v="2861" actId="571"/>
          <ac:spMkLst>
            <pc:docMk/>
            <pc:sldMk cId="664477778" sldId="310"/>
            <ac:spMk id="132" creationId="{F8D3A9A3-3C25-507F-D8AF-48BB3228E38C}"/>
          </ac:spMkLst>
        </pc:spChg>
        <pc:spChg chg="add mod">
          <ac:chgData name="Dan Moore" userId="432a1231-f1bc-48da-b3ef-5b1092c905eb" providerId="ADAL" clId="{29FC8BE0-25AD-477A-B4E2-EF911F3D07AE}" dt="2022-06-23T21:12:58.302" v="2932" actId="1076"/>
          <ac:spMkLst>
            <pc:docMk/>
            <pc:sldMk cId="664477778" sldId="310"/>
            <ac:spMk id="133" creationId="{C5FE0C14-7494-A806-F903-42B37FCB6D3B}"/>
          </ac:spMkLst>
        </pc:spChg>
        <pc:spChg chg="add mod">
          <ac:chgData name="Dan Moore" userId="432a1231-f1bc-48da-b3ef-5b1092c905eb" providerId="ADAL" clId="{29FC8BE0-25AD-477A-B4E2-EF911F3D07AE}" dt="2022-06-23T21:12:58.302" v="2932" actId="1076"/>
          <ac:spMkLst>
            <pc:docMk/>
            <pc:sldMk cId="664477778" sldId="310"/>
            <ac:spMk id="138" creationId="{04BCD465-908A-7A70-2B67-6C90E6E34B6A}"/>
          </ac:spMkLst>
        </pc:spChg>
        <pc:spChg chg="add mod">
          <ac:chgData name="Dan Moore" userId="432a1231-f1bc-48da-b3ef-5b1092c905eb" providerId="ADAL" clId="{29FC8BE0-25AD-477A-B4E2-EF911F3D07AE}" dt="2022-06-24T16:52:22.255" v="4173" actId="2711"/>
          <ac:spMkLst>
            <pc:docMk/>
            <pc:sldMk cId="664477778" sldId="310"/>
            <ac:spMk id="139" creationId="{3903F807-6F83-325D-9D96-935E85A72CA7}"/>
          </ac:spMkLst>
        </pc:spChg>
        <pc:grpChg chg="del mod">
          <ac:chgData name="Dan Moore" userId="432a1231-f1bc-48da-b3ef-5b1092c905eb" providerId="ADAL" clId="{29FC8BE0-25AD-477A-B4E2-EF911F3D07AE}" dt="2022-06-23T20:40:32.202" v="2292" actId="27803"/>
          <ac:grpSpMkLst>
            <pc:docMk/>
            <pc:sldMk cId="664477778" sldId="310"/>
            <ac:grpSpMk id="20" creationId="{94428F97-7322-83DF-3B80-987F963C2F6C}"/>
          </ac:grpSpMkLst>
        </pc:grpChg>
        <pc:grpChg chg="add mod topLvl">
          <ac:chgData name="Dan Moore" userId="432a1231-f1bc-48da-b3ef-5b1092c905eb" providerId="ADAL" clId="{29FC8BE0-25AD-477A-B4E2-EF911F3D07AE}" dt="2022-06-23T21:05:48.700" v="2657" actId="1076"/>
          <ac:grpSpMkLst>
            <pc:docMk/>
            <pc:sldMk cId="664477778" sldId="310"/>
            <ac:grpSpMk id="29" creationId="{8FB07103-FBD7-A4DC-D53A-356F8DCD7C3E}"/>
          </ac:grpSpMkLst>
        </pc:grpChg>
        <pc:grpChg chg="add del mod topLvl">
          <ac:chgData name="Dan Moore" userId="432a1231-f1bc-48da-b3ef-5b1092c905eb" providerId="ADAL" clId="{29FC8BE0-25AD-477A-B4E2-EF911F3D07AE}" dt="2022-06-23T21:04:45.132" v="2645" actId="165"/>
          <ac:grpSpMkLst>
            <pc:docMk/>
            <pc:sldMk cId="664477778" sldId="310"/>
            <ac:grpSpMk id="32" creationId="{44002689-F5E3-A626-5A6A-4C34C6EE0E15}"/>
          </ac:grpSpMkLst>
        </pc:grpChg>
        <pc:grpChg chg="add del mod">
          <ac:chgData name="Dan Moore" userId="432a1231-f1bc-48da-b3ef-5b1092c905eb" providerId="ADAL" clId="{29FC8BE0-25AD-477A-B4E2-EF911F3D07AE}" dt="2022-06-23T21:04:39.384" v="2644" actId="165"/>
          <ac:grpSpMkLst>
            <pc:docMk/>
            <pc:sldMk cId="664477778" sldId="310"/>
            <ac:grpSpMk id="33" creationId="{5EDEDF7E-16D5-DF42-493F-01F32795C613}"/>
          </ac:grpSpMkLst>
        </pc:grpChg>
        <pc:grpChg chg="mod">
          <ac:chgData name="Dan Moore" userId="432a1231-f1bc-48da-b3ef-5b1092c905eb" providerId="ADAL" clId="{29FC8BE0-25AD-477A-B4E2-EF911F3D07AE}" dt="2022-06-23T21:10:08.679" v="2865" actId="1076"/>
          <ac:grpSpMkLst>
            <pc:docMk/>
            <pc:sldMk cId="664477778" sldId="310"/>
            <ac:grpSpMk id="73" creationId="{00000000-0000-0000-0000-000000000000}"/>
          </ac:grpSpMkLst>
        </pc:grpChg>
        <pc:grpChg chg="add mod">
          <ac:chgData name="Dan Moore" userId="432a1231-f1bc-48da-b3ef-5b1092c905eb" providerId="ADAL" clId="{29FC8BE0-25AD-477A-B4E2-EF911F3D07AE}" dt="2022-06-23T21:13:52.063" v="2989" actId="207"/>
          <ac:grpSpMkLst>
            <pc:docMk/>
            <pc:sldMk cId="664477778" sldId="310"/>
            <ac:grpSpMk id="82" creationId="{53FBF630-6EB1-24D2-E185-A04A1649736A}"/>
          </ac:grpSpMkLst>
        </pc:grpChg>
        <pc:grpChg chg="add mod">
          <ac:chgData name="Dan Moore" userId="432a1231-f1bc-48da-b3ef-5b1092c905eb" providerId="ADAL" clId="{29FC8BE0-25AD-477A-B4E2-EF911F3D07AE}" dt="2022-06-23T21:13:52.063" v="2989" actId="207"/>
          <ac:grpSpMkLst>
            <pc:docMk/>
            <pc:sldMk cId="664477778" sldId="310"/>
            <ac:grpSpMk id="83" creationId="{02B9F435-9A52-CBDB-BA5A-24EDF2C4A639}"/>
          </ac:grpSpMkLst>
        </pc:grpChg>
        <pc:grpChg chg="mod">
          <ac:chgData name="Dan Moore" userId="432a1231-f1bc-48da-b3ef-5b1092c905eb" providerId="ADAL" clId="{29FC8BE0-25AD-477A-B4E2-EF911F3D07AE}" dt="2022-06-23T21:10:06.944" v="2864" actId="1076"/>
          <ac:grpSpMkLst>
            <pc:docMk/>
            <pc:sldMk cId="664477778" sldId="310"/>
            <ac:grpSpMk id="93" creationId="{00000000-0000-0000-0000-000000000000}"/>
          </ac:grpSpMkLst>
        </pc:grpChg>
        <pc:grpChg chg="mod">
          <ac:chgData name="Dan Moore" userId="432a1231-f1bc-48da-b3ef-5b1092c905eb" providerId="ADAL" clId="{29FC8BE0-25AD-477A-B4E2-EF911F3D07AE}" dt="2022-06-23T21:10:04.838" v="2863" actId="1076"/>
          <ac:grpSpMkLst>
            <pc:docMk/>
            <pc:sldMk cId="664477778" sldId="310"/>
            <ac:grpSpMk id="94" creationId="{00000000-0000-0000-0000-000000000000}"/>
          </ac:grpSpMkLst>
        </pc:grpChg>
        <pc:grpChg chg="mod">
          <ac:chgData name="Dan Moore" userId="432a1231-f1bc-48da-b3ef-5b1092c905eb" providerId="ADAL" clId="{29FC8BE0-25AD-477A-B4E2-EF911F3D07AE}" dt="2022-06-23T21:09:58.926" v="2862" actId="1076"/>
          <ac:grpSpMkLst>
            <pc:docMk/>
            <pc:sldMk cId="664477778" sldId="310"/>
            <ac:grpSpMk id="97" creationId="{00000000-0000-0000-0000-000000000000}"/>
          </ac:grpSpMkLst>
        </pc:grpChg>
        <pc:grpChg chg="add mod">
          <ac:chgData name="Dan Moore" userId="432a1231-f1bc-48da-b3ef-5b1092c905eb" providerId="ADAL" clId="{29FC8BE0-25AD-477A-B4E2-EF911F3D07AE}" dt="2022-06-23T21:10:10.314" v="2866" actId="1076"/>
          <ac:grpSpMkLst>
            <pc:docMk/>
            <pc:sldMk cId="664477778" sldId="310"/>
            <ac:grpSpMk id="130" creationId="{13518260-7445-6161-9FFC-032A14443D2D}"/>
          </ac:grpSpMkLst>
        </pc:grpChg>
        <pc:picChg chg="del mod">
          <ac:chgData name="Dan Moore" userId="432a1231-f1bc-48da-b3ef-5b1092c905eb" providerId="ADAL" clId="{29FC8BE0-25AD-477A-B4E2-EF911F3D07AE}" dt="2022-06-23T20:57:08.641" v="2523" actId="478"/>
          <ac:picMkLst>
            <pc:docMk/>
            <pc:sldMk cId="664477778" sldId="310"/>
            <ac:picMk id="5" creationId="{81851424-E329-4B72-AD33-085A529786BB}"/>
          </ac:picMkLst>
        </pc:picChg>
        <pc:picChg chg="del mod">
          <ac:chgData name="Dan Moore" userId="432a1231-f1bc-48da-b3ef-5b1092c905eb" providerId="ADAL" clId="{29FC8BE0-25AD-477A-B4E2-EF911F3D07AE}" dt="2022-06-23T20:56:43.334" v="2513" actId="478"/>
          <ac:picMkLst>
            <pc:docMk/>
            <pc:sldMk cId="664477778" sldId="310"/>
            <ac:picMk id="6" creationId="{00000000-0000-0000-0000-000000000000}"/>
          </ac:picMkLst>
        </pc:picChg>
        <pc:picChg chg="del mod">
          <ac:chgData name="Dan Moore" userId="432a1231-f1bc-48da-b3ef-5b1092c905eb" providerId="ADAL" clId="{29FC8BE0-25AD-477A-B4E2-EF911F3D07AE}" dt="2022-06-23T20:54:41.490" v="2510" actId="478"/>
          <ac:picMkLst>
            <pc:docMk/>
            <pc:sldMk cId="664477778" sldId="310"/>
            <ac:picMk id="7" creationId="{E5C44537-39BE-40CC-B59D-B371A6848947}"/>
          </ac:picMkLst>
        </pc:picChg>
        <pc:picChg chg="del mod">
          <ac:chgData name="Dan Moore" userId="432a1231-f1bc-48da-b3ef-5b1092c905eb" providerId="ADAL" clId="{29FC8BE0-25AD-477A-B4E2-EF911F3D07AE}" dt="2022-06-23T20:54:41.490" v="2510" actId="478"/>
          <ac:picMkLst>
            <pc:docMk/>
            <pc:sldMk cId="664477778" sldId="310"/>
            <ac:picMk id="8" creationId="{D5E833F5-2421-47B2-92AC-D86F4295827B}"/>
          </ac:picMkLst>
        </pc:picChg>
        <pc:picChg chg="mod">
          <ac:chgData name="Dan Moore" userId="432a1231-f1bc-48da-b3ef-5b1092c905eb" providerId="ADAL" clId="{29FC8BE0-25AD-477A-B4E2-EF911F3D07AE}" dt="2022-06-23T21:05:10.501" v="2650" actId="1076"/>
          <ac:picMkLst>
            <pc:docMk/>
            <pc:sldMk cId="664477778" sldId="310"/>
            <ac:picMk id="9" creationId="{00000000-0000-0000-0000-000000000000}"/>
          </ac:picMkLst>
        </pc:picChg>
        <pc:picChg chg="del mod">
          <ac:chgData name="Dan Moore" userId="432a1231-f1bc-48da-b3ef-5b1092c905eb" providerId="ADAL" clId="{29FC8BE0-25AD-477A-B4E2-EF911F3D07AE}" dt="2022-06-23T21:05:30.928" v="2653" actId="478"/>
          <ac:picMkLst>
            <pc:docMk/>
            <pc:sldMk cId="664477778" sldId="310"/>
            <ac:picMk id="10" creationId="{00000000-0000-0000-0000-000000000000}"/>
          </ac:picMkLst>
        </pc:picChg>
        <pc:picChg chg="del mod">
          <ac:chgData name="Dan Moore" userId="432a1231-f1bc-48da-b3ef-5b1092c905eb" providerId="ADAL" clId="{29FC8BE0-25AD-477A-B4E2-EF911F3D07AE}" dt="2022-06-23T20:54:41.490" v="2510" actId="478"/>
          <ac:picMkLst>
            <pc:docMk/>
            <pc:sldMk cId="664477778" sldId="310"/>
            <ac:picMk id="11" creationId="{01373FDF-38F2-4257-898D-9B2D2F4ECF9D}"/>
          </ac:picMkLst>
        </pc:picChg>
        <pc:picChg chg="del mod">
          <ac:chgData name="Dan Moore" userId="432a1231-f1bc-48da-b3ef-5b1092c905eb" providerId="ADAL" clId="{29FC8BE0-25AD-477A-B4E2-EF911F3D07AE}" dt="2022-06-23T20:54:41.490" v="2510" actId="478"/>
          <ac:picMkLst>
            <pc:docMk/>
            <pc:sldMk cId="664477778" sldId="310"/>
            <ac:picMk id="12" creationId="{D67B8EAA-FECD-481C-9F41-87B1C36CD495}"/>
          </ac:picMkLst>
        </pc:picChg>
        <pc:picChg chg="del mod">
          <ac:chgData name="Dan Moore" userId="432a1231-f1bc-48da-b3ef-5b1092c905eb" providerId="ADAL" clId="{29FC8BE0-25AD-477A-B4E2-EF911F3D07AE}" dt="2022-06-23T21:05:30.928" v="2653" actId="478"/>
          <ac:picMkLst>
            <pc:docMk/>
            <pc:sldMk cId="664477778" sldId="310"/>
            <ac:picMk id="14" creationId="{DA9BDA2F-2099-4847-90B9-58E1E530DCF0}"/>
          </ac:picMkLst>
        </pc:picChg>
        <pc:picChg chg="add del mod">
          <ac:chgData name="Dan Moore" userId="432a1231-f1bc-48da-b3ef-5b1092c905eb" providerId="ADAL" clId="{29FC8BE0-25AD-477A-B4E2-EF911F3D07AE}" dt="2022-06-23T20:40:32.202" v="2292" actId="27803"/>
          <ac:picMkLst>
            <pc:docMk/>
            <pc:sldMk cId="664477778" sldId="310"/>
            <ac:picMk id="19" creationId="{BDA2AD91-852E-AF5B-4D57-B816957AE631}"/>
          </ac:picMkLst>
        </pc:picChg>
        <pc:picChg chg="add del mod topLvl modCrop">
          <ac:chgData name="Dan Moore" userId="432a1231-f1bc-48da-b3ef-5b1092c905eb" providerId="ADAL" clId="{29FC8BE0-25AD-477A-B4E2-EF911F3D07AE}" dt="2022-06-23T21:04:46.619" v="2646" actId="478"/>
          <ac:picMkLst>
            <pc:docMk/>
            <pc:sldMk cId="664477778" sldId="310"/>
            <ac:picMk id="31" creationId="{08C3FE53-F2CE-7AC3-26C2-2D4B12C9947E}"/>
          </ac:picMkLst>
        </pc:picChg>
        <pc:picChg chg="add mod">
          <ac:chgData name="Dan Moore" userId="432a1231-f1bc-48da-b3ef-5b1092c905eb" providerId="ADAL" clId="{29FC8BE0-25AD-477A-B4E2-EF911F3D07AE}" dt="2022-06-23T21:11:29.014" v="2883" actId="1076"/>
          <ac:picMkLst>
            <pc:docMk/>
            <pc:sldMk cId="664477778" sldId="310"/>
            <ac:picMk id="45" creationId="{9FC86E17-6FF5-8360-B329-14B705E9CF15}"/>
          </ac:picMkLst>
        </pc:picChg>
        <pc:picChg chg="del">
          <ac:chgData name="Dan Moore" userId="432a1231-f1bc-48da-b3ef-5b1092c905eb" providerId="ADAL" clId="{29FC8BE0-25AD-477A-B4E2-EF911F3D07AE}" dt="2022-06-23T20:39:50.203" v="2288" actId="478"/>
          <ac:picMkLst>
            <pc:docMk/>
            <pc:sldMk cId="664477778" sldId="310"/>
            <ac:picMk id="61" creationId="{00000000-0000-0000-0000-000000000000}"/>
          </ac:picMkLst>
        </pc:picChg>
        <pc:picChg chg="del mod">
          <ac:chgData name="Dan Moore" userId="432a1231-f1bc-48da-b3ef-5b1092c905eb" providerId="ADAL" clId="{29FC8BE0-25AD-477A-B4E2-EF911F3D07AE}" dt="2022-06-23T21:05:30.928" v="2653" actId="478"/>
          <ac:picMkLst>
            <pc:docMk/>
            <pc:sldMk cId="664477778" sldId="310"/>
            <ac:picMk id="71" creationId="{00000000-0000-0000-0000-000000000000}"/>
          </ac:picMkLst>
        </pc:picChg>
        <pc:picChg chg="del mod">
          <ac:chgData name="Dan Moore" userId="432a1231-f1bc-48da-b3ef-5b1092c905eb" providerId="ADAL" clId="{29FC8BE0-25AD-477A-B4E2-EF911F3D07AE}" dt="2022-06-23T21:05:30.928" v="2653" actId="478"/>
          <ac:picMkLst>
            <pc:docMk/>
            <pc:sldMk cId="664477778" sldId="310"/>
            <ac:picMk id="76" creationId="{00000000-0000-0000-0000-000000000000}"/>
          </ac:picMkLst>
        </pc:picChg>
        <pc:picChg chg="add mod">
          <ac:chgData name="Dan Moore" userId="432a1231-f1bc-48da-b3ef-5b1092c905eb" providerId="ADAL" clId="{29FC8BE0-25AD-477A-B4E2-EF911F3D07AE}" dt="2022-06-23T21:05:48.700" v="2657" actId="1076"/>
          <ac:picMkLst>
            <pc:docMk/>
            <pc:sldMk cId="664477778" sldId="310"/>
            <ac:picMk id="86" creationId="{ED82317C-1CDC-A827-C627-9AA323244237}"/>
          </ac:picMkLst>
        </pc:picChg>
        <pc:picChg chg="add mod">
          <ac:chgData name="Dan Moore" userId="432a1231-f1bc-48da-b3ef-5b1092c905eb" providerId="ADAL" clId="{29FC8BE0-25AD-477A-B4E2-EF911F3D07AE}" dt="2022-06-23T21:08:44.857" v="2838" actId="1076"/>
          <ac:picMkLst>
            <pc:docMk/>
            <pc:sldMk cId="664477778" sldId="310"/>
            <ac:picMk id="122" creationId="{014D171B-9A1F-87F6-9D33-3A22F2A7EDD5}"/>
          </ac:picMkLst>
        </pc:picChg>
        <pc:picChg chg="add mod">
          <ac:chgData name="Dan Moore" userId="432a1231-f1bc-48da-b3ef-5b1092c905eb" providerId="ADAL" clId="{29FC8BE0-25AD-477A-B4E2-EF911F3D07AE}" dt="2022-06-23T21:08:44.857" v="2838" actId="1076"/>
          <ac:picMkLst>
            <pc:docMk/>
            <pc:sldMk cId="664477778" sldId="310"/>
            <ac:picMk id="127" creationId="{02FF53CC-103A-A07C-6615-5F8BAC30473C}"/>
          </ac:picMkLst>
        </pc:picChg>
        <pc:picChg chg="add mod">
          <ac:chgData name="Dan Moore" userId="432a1231-f1bc-48da-b3ef-5b1092c905eb" providerId="ADAL" clId="{29FC8BE0-25AD-477A-B4E2-EF911F3D07AE}" dt="2022-06-23T21:11:29.014" v="2883" actId="1076"/>
          <ac:picMkLst>
            <pc:docMk/>
            <pc:sldMk cId="664477778" sldId="310"/>
            <ac:picMk id="2050" creationId="{D0C4B595-9238-3FA4-F5B3-CF09D8891932}"/>
          </ac:picMkLst>
        </pc:picChg>
        <pc:picChg chg="add del mod">
          <ac:chgData name="Dan Moore" userId="432a1231-f1bc-48da-b3ef-5b1092c905eb" providerId="ADAL" clId="{29FC8BE0-25AD-477A-B4E2-EF911F3D07AE}" dt="2022-06-23T20:58:37.505" v="2562" actId="478"/>
          <ac:picMkLst>
            <pc:docMk/>
            <pc:sldMk cId="664477778" sldId="310"/>
            <ac:picMk id="2052" creationId="{78DC794B-6647-01EB-3814-58B94F776BEE}"/>
          </ac:picMkLst>
        </pc:picChg>
        <pc:picChg chg="add mod">
          <ac:chgData name="Dan Moore" userId="432a1231-f1bc-48da-b3ef-5b1092c905eb" providerId="ADAL" clId="{29FC8BE0-25AD-477A-B4E2-EF911F3D07AE}" dt="2022-06-23T21:05:48.700" v="2657" actId="1076"/>
          <ac:picMkLst>
            <pc:docMk/>
            <pc:sldMk cId="664477778" sldId="310"/>
            <ac:picMk id="2054" creationId="{98A7CA44-4817-936E-CF0D-0C38348999AB}"/>
          </ac:picMkLst>
        </pc:picChg>
        <pc:picChg chg="add del">
          <ac:chgData name="Dan Moore" userId="432a1231-f1bc-48da-b3ef-5b1092c905eb" providerId="ADAL" clId="{29FC8BE0-25AD-477A-B4E2-EF911F3D07AE}" dt="2022-06-23T21:07:32.235" v="2798" actId="478"/>
          <ac:picMkLst>
            <pc:docMk/>
            <pc:sldMk cId="664477778" sldId="310"/>
            <ac:picMk id="2056" creationId="{1F843B8B-B1C6-3088-09ED-AFA800679414}"/>
          </ac:picMkLst>
        </pc:picChg>
        <pc:cxnChg chg="mod">
          <ac:chgData name="Dan Moore" userId="432a1231-f1bc-48da-b3ef-5b1092c905eb" providerId="ADAL" clId="{29FC8BE0-25AD-477A-B4E2-EF911F3D07AE}" dt="2022-06-23T21:05:48.700" v="2657" actId="1076"/>
          <ac:cxnSpMkLst>
            <pc:docMk/>
            <pc:sldMk cId="664477778" sldId="310"/>
            <ac:cxnSpMk id="46" creationId="{00000000-0000-0000-0000-000000000000}"/>
          </ac:cxnSpMkLst>
        </pc:cxnChg>
        <pc:cxnChg chg="mod">
          <ac:chgData name="Dan Moore" userId="432a1231-f1bc-48da-b3ef-5b1092c905eb" providerId="ADAL" clId="{29FC8BE0-25AD-477A-B4E2-EF911F3D07AE}" dt="2022-06-23T21:11:00.266" v="2880" actId="14100"/>
          <ac:cxnSpMkLst>
            <pc:docMk/>
            <pc:sldMk cId="664477778" sldId="310"/>
            <ac:cxnSpMk id="48" creationId="{00000000-0000-0000-0000-000000000000}"/>
          </ac:cxnSpMkLst>
        </pc:cxnChg>
        <pc:cxnChg chg="mod">
          <ac:chgData name="Dan Moore" userId="432a1231-f1bc-48da-b3ef-5b1092c905eb" providerId="ADAL" clId="{29FC8BE0-25AD-477A-B4E2-EF911F3D07AE}" dt="2022-06-23T21:10:57.628" v="2879" actId="14100"/>
          <ac:cxnSpMkLst>
            <pc:docMk/>
            <pc:sldMk cId="664477778" sldId="310"/>
            <ac:cxnSpMk id="64" creationId="{95CE670D-C2F3-4009-BF0A-628C08337208}"/>
          </ac:cxnSpMkLst>
        </pc:cxnChg>
        <pc:cxnChg chg="del mod">
          <ac:chgData name="Dan Moore" userId="432a1231-f1bc-48da-b3ef-5b1092c905eb" providerId="ADAL" clId="{29FC8BE0-25AD-477A-B4E2-EF911F3D07AE}" dt="2022-06-23T21:02:36.035" v="2593" actId="478"/>
          <ac:cxnSpMkLst>
            <pc:docMk/>
            <pc:sldMk cId="664477778" sldId="310"/>
            <ac:cxnSpMk id="77" creationId="{00000000-0000-0000-0000-000000000000}"/>
          </ac:cxnSpMkLst>
        </pc:cxnChg>
        <pc:cxnChg chg="del mod">
          <ac:chgData name="Dan Moore" userId="432a1231-f1bc-48da-b3ef-5b1092c905eb" providerId="ADAL" clId="{29FC8BE0-25AD-477A-B4E2-EF911F3D07AE}" dt="2022-06-23T21:03:04.435" v="2600" actId="478"/>
          <ac:cxnSpMkLst>
            <pc:docMk/>
            <pc:sldMk cId="664477778" sldId="310"/>
            <ac:cxnSpMk id="79" creationId="{00000000-0000-0000-0000-000000000000}"/>
          </ac:cxnSpMkLst>
        </pc:cxnChg>
        <pc:cxnChg chg="del mod">
          <ac:chgData name="Dan Moore" userId="432a1231-f1bc-48da-b3ef-5b1092c905eb" providerId="ADAL" clId="{29FC8BE0-25AD-477A-B4E2-EF911F3D07AE}" dt="2022-06-23T21:03:04.435" v="2600" actId="478"/>
          <ac:cxnSpMkLst>
            <pc:docMk/>
            <pc:sldMk cId="664477778" sldId="310"/>
            <ac:cxnSpMk id="80" creationId="{00000000-0000-0000-0000-000000000000}"/>
          </ac:cxnSpMkLst>
        </pc:cxnChg>
        <pc:cxnChg chg="add mod">
          <ac:chgData name="Dan Moore" userId="432a1231-f1bc-48da-b3ef-5b1092c905eb" providerId="ADAL" clId="{29FC8BE0-25AD-477A-B4E2-EF911F3D07AE}" dt="2022-06-23T21:05:48.700" v="2657" actId="1076"/>
          <ac:cxnSpMkLst>
            <pc:docMk/>
            <pc:sldMk cId="664477778" sldId="310"/>
            <ac:cxnSpMk id="81" creationId="{6CB2AB40-58A6-C3AB-550C-7CF29F43150F}"/>
          </ac:cxnSpMkLst>
        </pc:cxnChg>
        <pc:cxnChg chg="add mod">
          <ac:chgData name="Dan Moore" userId="432a1231-f1bc-48da-b3ef-5b1092c905eb" providerId="ADAL" clId="{29FC8BE0-25AD-477A-B4E2-EF911F3D07AE}" dt="2022-06-23T21:05:48.700" v="2657" actId="1076"/>
          <ac:cxnSpMkLst>
            <pc:docMk/>
            <pc:sldMk cId="664477778" sldId="310"/>
            <ac:cxnSpMk id="84" creationId="{2E4AF359-DBE7-72FC-3436-23E0B7ECBA03}"/>
          </ac:cxnSpMkLst>
        </pc:cxnChg>
        <pc:cxnChg chg="add mod">
          <ac:chgData name="Dan Moore" userId="432a1231-f1bc-48da-b3ef-5b1092c905eb" providerId="ADAL" clId="{29FC8BE0-25AD-477A-B4E2-EF911F3D07AE}" dt="2022-06-23T21:05:48.700" v="2657" actId="1076"/>
          <ac:cxnSpMkLst>
            <pc:docMk/>
            <pc:sldMk cId="664477778" sldId="310"/>
            <ac:cxnSpMk id="108" creationId="{C6FEBEBF-89CE-81D7-1D09-BCEF5A0F4147}"/>
          </ac:cxnSpMkLst>
        </pc:cxnChg>
        <pc:cxnChg chg="add mod">
          <ac:chgData name="Dan Moore" userId="432a1231-f1bc-48da-b3ef-5b1092c905eb" providerId="ADAL" clId="{29FC8BE0-25AD-477A-B4E2-EF911F3D07AE}" dt="2022-06-24T16:51:56.694" v="4172" actId="1038"/>
          <ac:cxnSpMkLst>
            <pc:docMk/>
            <pc:sldMk cId="664477778" sldId="310"/>
            <ac:cxnSpMk id="109" creationId="{0775A2E8-548A-6151-9C2C-EBC9ED3314F7}"/>
          </ac:cxnSpMkLst>
        </pc:cxnChg>
        <pc:cxnChg chg="add mod">
          <ac:chgData name="Dan Moore" userId="432a1231-f1bc-48da-b3ef-5b1092c905eb" providerId="ADAL" clId="{29FC8BE0-25AD-477A-B4E2-EF911F3D07AE}" dt="2022-06-24T16:51:49.809" v="4168" actId="1076"/>
          <ac:cxnSpMkLst>
            <pc:docMk/>
            <pc:sldMk cId="664477778" sldId="310"/>
            <ac:cxnSpMk id="110" creationId="{4777C817-B8DF-0BFA-91F4-C309E16C3759}"/>
          </ac:cxnSpMkLst>
        </pc:cxnChg>
      </pc:sldChg>
      <pc:sldChg chg="modSp mod">
        <pc:chgData name="Dan Moore" userId="432a1231-f1bc-48da-b3ef-5b1092c905eb" providerId="ADAL" clId="{29FC8BE0-25AD-477A-B4E2-EF911F3D07AE}" dt="2022-06-24T22:00:09.301" v="5848" actId="179"/>
        <pc:sldMkLst>
          <pc:docMk/>
          <pc:sldMk cId="2270781512" sldId="1556"/>
        </pc:sldMkLst>
        <pc:spChg chg="mod">
          <ac:chgData name="Dan Moore" userId="432a1231-f1bc-48da-b3ef-5b1092c905eb" providerId="ADAL" clId="{29FC8BE0-25AD-477A-B4E2-EF911F3D07AE}" dt="2022-06-24T22:00:09.301" v="5848" actId="179"/>
          <ac:spMkLst>
            <pc:docMk/>
            <pc:sldMk cId="2270781512" sldId="1556"/>
            <ac:spMk id="2" creationId="{00000000-0000-0000-0000-000000000000}"/>
          </ac:spMkLst>
        </pc:spChg>
      </pc:sldChg>
      <pc:sldChg chg="addSp delSp modSp mod modClrScheme chgLayout">
        <pc:chgData name="Dan Moore" userId="432a1231-f1bc-48da-b3ef-5b1092c905eb" providerId="ADAL" clId="{29FC8BE0-25AD-477A-B4E2-EF911F3D07AE}" dt="2022-06-24T17:54:02.986" v="4667"/>
        <pc:sldMkLst>
          <pc:docMk/>
          <pc:sldMk cId="20936621" sldId="1915"/>
        </pc:sldMkLst>
        <pc:spChg chg="add del mod">
          <ac:chgData name="Dan Moore" userId="432a1231-f1bc-48da-b3ef-5b1092c905eb" providerId="ADAL" clId="{29FC8BE0-25AD-477A-B4E2-EF911F3D07AE}" dt="2022-06-23T22:04:26.263" v="3859" actId="478"/>
          <ac:spMkLst>
            <pc:docMk/>
            <pc:sldMk cId="20936621" sldId="1915"/>
            <ac:spMk id="3" creationId="{DE21D795-5E74-85E1-8718-9B0FE13C2A21}"/>
          </ac:spMkLst>
        </pc:spChg>
        <pc:spChg chg="del mod">
          <ac:chgData name="Dan Moore" userId="432a1231-f1bc-48da-b3ef-5b1092c905eb" providerId="ADAL" clId="{29FC8BE0-25AD-477A-B4E2-EF911F3D07AE}" dt="2022-06-23T22:04:23.182" v="3858" actId="478"/>
          <ac:spMkLst>
            <pc:docMk/>
            <pc:sldMk cId="20936621" sldId="1915"/>
            <ac:spMk id="4" creationId="{DA6A65AD-43AA-423E-8D08-19A36B5745EF}"/>
          </ac:spMkLst>
        </pc:spChg>
        <pc:spChg chg="mod ord">
          <ac:chgData name="Dan Moore" userId="432a1231-f1bc-48da-b3ef-5b1092c905eb" providerId="ADAL" clId="{29FC8BE0-25AD-477A-B4E2-EF911F3D07AE}" dt="2022-06-23T22:06:10.373" v="3898" actId="948"/>
          <ac:spMkLst>
            <pc:docMk/>
            <pc:sldMk cId="20936621" sldId="1915"/>
            <ac:spMk id="5" creationId="{795D34CA-2892-4FF4-9588-C6A35829635B}"/>
          </ac:spMkLst>
        </pc:spChg>
        <pc:spChg chg="add del mod ord">
          <ac:chgData name="Dan Moore" userId="432a1231-f1bc-48da-b3ef-5b1092c905eb" providerId="ADAL" clId="{29FC8BE0-25AD-477A-B4E2-EF911F3D07AE}" dt="2022-06-23T22:04:35.364" v="3862" actId="700"/>
          <ac:spMkLst>
            <pc:docMk/>
            <pc:sldMk cId="20936621" sldId="1915"/>
            <ac:spMk id="6" creationId="{67A9F8DB-0E59-9439-A34A-C99D6618E124}"/>
          </ac:spMkLst>
        </pc:spChg>
        <pc:spChg chg="add mod ord">
          <ac:chgData name="Dan Moore" userId="432a1231-f1bc-48da-b3ef-5b1092c905eb" providerId="ADAL" clId="{29FC8BE0-25AD-477A-B4E2-EF911F3D07AE}" dt="2022-06-23T22:05:23.884" v="3889" actId="1076"/>
          <ac:spMkLst>
            <pc:docMk/>
            <pc:sldMk cId="20936621" sldId="1915"/>
            <ac:spMk id="7" creationId="{5C927168-6F41-8495-DA0F-77D64A48820B}"/>
          </ac:spMkLst>
        </pc:spChg>
        <pc:spChg chg="mod">
          <ac:chgData name="Dan Moore" userId="432a1231-f1bc-48da-b3ef-5b1092c905eb" providerId="ADAL" clId="{29FC8BE0-25AD-477A-B4E2-EF911F3D07AE}" dt="2022-06-23T22:05:09.156" v="3881" actId="1076"/>
          <ac:spMkLst>
            <pc:docMk/>
            <pc:sldMk cId="20936621" sldId="1915"/>
            <ac:spMk id="9" creationId="{E52889C9-244F-455F-8AAC-619E1BF95973}"/>
          </ac:spMkLst>
        </pc:spChg>
        <pc:spChg chg="mod">
          <ac:chgData name="Dan Moore" userId="432a1231-f1bc-48da-b3ef-5b1092c905eb" providerId="ADAL" clId="{29FC8BE0-25AD-477A-B4E2-EF911F3D07AE}" dt="2022-06-23T22:10:35.250" v="3933" actId="27803"/>
          <ac:spMkLst>
            <pc:docMk/>
            <pc:sldMk cId="20936621" sldId="1915"/>
            <ac:spMk id="10" creationId="{ED2807D8-4EFF-25BB-93C0-BCB06FCC8F08}"/>
          </ac:spMkLst>
        </pc:spChg>
        <pc:spChg chg="mod">
          <ac:chgData name="Dan Moore" userId="432a1231-f1bc-48da-b3ef-5b1092c905eb" providerId="ADAL" clId="{29FC8BE0-25AD-477A-B4E2-EF911F3D07AE}" dt="2022-06-23T22:10:35.250" v="3933" actId="27803"/>
          <ac:spMkLst>
            <pc:docMk/>
            <pc:sldMk cId="20936621" sldId="1915"/>
            <ac:spMk id="11" creationId="{3925A02E-62BE-2687-EA5F-F2F8249170D3}"/>
          </ac:spMkLst>
        </pc:spChg>
        <pc:spChg chg="mod">
          <ac:chgData name="Dan Moore" userId="432a1231-f1bc-48da-b3ef-5b1092c905eb" providerId="ADAL" clId="{29FC8BE0-25AD-477A-B4E2-EF911F3D07AE}" dt="2022-06-23T22:10:35.250" v="3933" actId="27803"/>
          <ac:spMkLst>
            <pc:docMk/>
            <pc:sldMk cId="20936621" sldId="1915"/>
            <ac:spMk id="12" creationId="{48DA7D1D-8AE3-FE64-E055-A10D9CF75372}"/>
          </ac:spMkLst>
        </pc:spChg>
        <pc:spChg chg="mod">
          <ac:chgData name="Dan Moore" userId="432a1231-f1bc-48da-b3ef-5b1092c905eb" providerId="ADAL" clId="{29FC8BE0-25AD-477A-B4E2-EF911F3D07AE}" dt="2022-06-23T22:10:35.250" v="3933" actId="27803"/>
          <ac:spMkLst>
            <pc:docMk/>
            <pc:sldMk cId="20936621" sldId="1915"/>
            <ac:spMk id="14" creationId="{3F2293D9-5EAB-4529-9F05-3E0082F23031}"/>
          </ac:spMkLst>
        </pc:spChg>
        <pc:spChg chg="del topLvl">
          <ac:chgData name="Dan Moore" userId="432a1231-f1bc-48da-b3ef-5b1092c905eb" providerId="ADAL" clId="{29FC8BE0-25AD-477A-B4E2-EF911F3D07AE}" dt="2022-06-23T22:10:17.762" v="3932" actId="478"/>
          <ac:spMkLst>
            <pc:docMk/>
            <pc:sldMk cId="20936621" sldId="1915"/>
            <ac:spMk id="16" creationId="{4E50B62D-D02D-6844-9A8A-26A4BF3C78CA}"/>
          </ac:spMkLst>
        </pc:spChg>
        <pc:spChg chg="topLvl">
          <ac:chgData name="Dan Moore" userId="432a1231-f1bc-48da-b3ef-5b1092c905eb" providerId="ADAL" clId="{29FC8BE0-25AD-477A-B4E2-EF911F3D07AE}" dt="2022-06-23T22:10:17.762" v="3932" actId="478"/>
          <ac:spMkLst>
            <pc:docMk/>
            <pc:sldMk cId="20936621" sldId="1915"/>
            <ac:spMk id="17" creationId="{4288F20F-195E-FE49-9C87-34AAE2BEC50A}"/>
          </ac:spMkLst>
        </pc:spChg>
        <pc:spChg chg="mod">
          <ac:chgData name="Dan Moore" userId="432a1231-f1bc-48da-b3ef-5b1092c905eb" providerId="ADAL" clId="{29FC8BE0-25AD-477A-B4E2-EF911F3D07AE}" dt="2022-06-23T22:10:35.250" v="3933" actId="27803"/>
          <ac:spMkLst>
            <pc:docMk/>
            <pc:sldMk cId="20936621" sldId="1915"/>
            <ac:spMk id="18" creationId="{51496426-0586-3169-E859-78DA8B9594BA}"/>
          </ac:spMkLst>
        </pc:spChg>
        <pc:spChg chg="mod">
          <ac:chgData name="Dan Moore" userId="432a1231-f1bc-48da-b3ef-5b1092c905eb" providerId="ADAL" clId="{29FC8BE0-25AD-477A-B4E2-EF911F3D07AE}" dt="2022-06-23T22:10:16.037" v="3931" actId="1076"/>
          <ac:spMkLst>
            <pc:docMk/>
            <pc:sldMk cId="20936621" sldId="1915"/>
            <ac:spMk id="19" creationId="{50A3AF17-25A6-47DB-820B-04A09621E8C5}"/>
          </ac:spMkLst>
        </pc:spChg>
        <pc:spChg chg="mod">
          <ac:chgData name="Dan Moore" userId="432a1231-f1bc-48da-b3ef-5b1092c905eb" providerId="ADAL" clId="{29FC8BE0-25AD-477A-B4E2-EF911F3D07AE}" dt="2022-06-23T22:10:16.037" v="3931" actId="1076"/>
          <ac:spMkLst>
            <pc:docMk/>
            <pc:sldMk cId="20936621" sldId="1915"/>
            <ac:spMk id="20" creationId="{A1CBA6DB-9F71-4850-96F9-592F0FF9D51D}"/>
          </ac:spMkLst>
        </pc:spChg>
        <pc:spChg chg="mod">
          <ac:chgData name="Dan Moore" userId="432a1231-f1bc-48da-b3ef-5b1092c905eb" providerId="ADAL" clId="{29FC8BE0-25AD-477A-B4E2-EF911F3D07AE}" dt="2022-06-23T22:10:35.250" v="3933" actId="27803"/>
          <ac:spMkLst>
            <pc:docMk/>
            <pc:sldMk cId="20936621" sldId="1915"/>
            <ac:spMk id="23" creationId="{DAF798E2-D725-9A8A-2E71-3DA472132A7B}"/>
          </ac:spMkLst>
        </pc:spChg>
        <pc:spChg chg="mod">
          <ac:chgData name="Dan Moore" userId="432a1231-f1bc-48da-b3ef-5b1092c905eb" providerId="ADAL" clId="{29FC8BE0-25AD-477A-B4E2-EF911F3D07AE}" dt="2022-06-23T22:10:35.250" v="3933" actId="27803"/>
          <ac:spMkLst>
            <pc:docMk/>
            <pc:sldMk cId="20936621" sldId="1915"/>
            <ac:spMk id="24" creationId="{47CAA0D4-846E-24DD-A260-A602EC1EB22D}"/>
          </ac:spMkLst>
        </pc:spChg>
        <pc:spChg chg="mod">
          <ac:chgData name="Dan Moore" userId="432a1231-f1bc-48da-b3ef-5b1092c905eb" providerId="ADAL" clId="{29FC8BE0-25AD-477A-B4E2-EF911F3D07AE}" dt="2022-06-23T22:10:35.250" v="3933" actId="27803"/>
          <ac:spMkLst>
            <pc:docMk/>
            <pc:sldMk cId="20936621" sldId="1915"/>
            <ac:spMk id="25" creationId="{92501615-9E35-AFDA-7EAA-C787325A2195}"/>
          </ac:spMkLst>
        </pc:spChg>
        <pc:spChg chg="mod">
          <ac:chgData name="Dan Moore" userId="432a1231-f1bc-48da-b3ef-5b1092c905eb" providerId="ADAL" clId="{29FC8BE0-25AD-477A-B4E2-EF911F3D07AE}" dt="2022-06-23T22:10:35.250" v="3933" actId="27803"/>
          <ac:spMkLst>
            <pc:docMk/>
            <pc:sldMk cId="20936621" sldId="1915"/>
            <ac:spMk id="26" creationId="{AAC97458-1586-8C21-304F-48FC50FE245A}"/>
          </ac:spMkLst>
        </pc:spChg>
        <pc:spChg chg="mod">
          <ac:chgData name="Dan Moore" userId="432a1231-f1bc-48da-b3ef-5b1092c905eb" providerId="ADAL" clId="{29FC8BE0-25AD-477A-B4E2-EF911F3D07AE}" dt="2022-06-23T22:10:35.250" v="3933" actId="27803"/>
          <ac:spMkLst>
            <pc:docMk/>
            <pc:sldMk cId="20936621" sldId="1915"/>
            <ac:spMk id="27" creationId="{A77DB02B-C4F6-D9EF-87CF-AC87B4500E45}"/>
          </ac:spMkLst>
        </pc:spChg>
        <pc:spChg chg="mod">
          <ac:chgData name="Dan Moore" userId="432a1231-f1bc-48da-b3ef-5b1092c905eb" providerId="ADAL" clId="{29FC8BE0-25AD-477A-B4E2-EF911F3D07AE}" dt="2022-06-23T22:10:35.250" v="3933" actId="27803"/>
          <ac:spMkLst>
            <pc:docMk/>
            <pc:sldMk cId="20936621" sldId="1915"/>
            <ac:spMk id="28" creationId="{E9BA9EC1-C0D2-AB46-6F36-F5FFDC4ED77B}"/>
          </ac:spMkLst>
        </pc:spChg>
        <pc:spChg chg="mod">
          <ac:chgData name="Dan Moore" userId="432a1231-f1bc-48da-b3ef-5b1092c905eb" providerId="ADAL" clId="{29FC8BE0-25AD-477A-B4E2-EF911F3D07AE}" dt="2022-06-23T22:10:35.250" v="3933" actId="27803"/>
          <ac:spMkLst>
            <pc:docMk/>
            <pc:sldMk cId="20936621" sldId="1915"/>
            <ac:spMk id="29" creationId="{D38E0723-916F-88F4-CE61-D0D30C321935}"/>
          </ac:spMkLst>
        </pc:spChg>
        <pc:spChg chg="mod">
          <ac:chgData name="Dan Moore" userId="432a1231-f1bc-48da-b3ef-5b1092c905eb" providerId="ADAL" clId="{29FC8BE0-25AD-477A-B4E2-EF911F3D07AE}" dt="2022-06-23T22:10:35.250" v="3933" actId="27803"/>
          <ac:spMkLst>
            <pc:docMk/>
            <pc:sldMk cId="20936621" sldId="1915"/>
            <ac:spMk id="30" creationId="{3A526236-E583-2287-4C73-2E163DB16CD7}"/>
          </ac:spMkLst>
        </pc:spChg>
        <pc:spChg chg="mod">
          <ac:chgData name="Dan Moore" userId="432a1231-f1bc-48da-b3ef-5b1092c905eb" providerId="ADAL" clId="{29FC8BE0-25AD-477A-B4E2-EF911F3D07AE}" dt="2022-06-23T22:10:35.250" v="3933" actId="27803"/>
          <ac:spMkLst>
            <pc:docMk/>
            <pc:sldMk cId="20936621" sldId="1915"/>
            <ac:spMk id="31" creationId="{02BC0234-C0A9-3B59-2EC0-6484E722994C}"/>
          </ac:spMkLst>
        </pc:spChg>
        <pc:spChg chg="mod">
          <ac:chgData name="Dan Moore" userId="432a1231-f1bc-48da-b3ef-5b1092c905eb" providerId="ADAL" clId="{29FC8BE0-25AD-477A-B4E2-EF911F3D07AE}" dt="2022-06-23T22:10:35.250" v="3933" actId="27803"/>
          <ac:spMkLst>
            <pc:docMk/>
            <pc:sldMk cId="20936621" sldId="1915"/>
            <ac:spMk id="32" creationId="{1F54E6B6-2F10-7568-C4B6-B21B46F69FD8}"/>
          </ac:spMkLst>
        </pc:spChg>
        <pc:spChg chg="mod">
          <ac:chgData name="Dan Moore" userId="432a1231-f1bc-48da-b3ef-5b1092c905eb" providerId="ADAL" clId="{29FC8BE0-25AD-477A-B4E2-EF911F3D07AE}" dt="2022-06-23T22:10:35.250" v="3933" actId="27803"/>
          <ac:spMkLst>
            <pc:docMk/>
            <pc:sldMk cId="20936621" sldId="1915"/>
            <ac:spMk id="33" creationId="{B95A9A1F-6B70-FF9F-1D8B-97CE3C43E8C5}"/>
          </ac:spMkLst>
        </pc:spChg>
        <pc:grpChg chg="del mod">
          <ac:chgData name="Dan Moore" userId="432a1231-f1bc-48da-b3ef-5b1092c905eb" providerId="ADAL" clId="{29FC8BE0-25AD-477A-B4E2-EF911F3D07AE}" dt="2022-06-23T22:11:05.438" v="3936" actId="478"/>
          <ac:grpSpMkLst>
            <pc:docMk/>
            <pc:sldMk cId="20936621" sldId="1915"/>
            <ac:grpSpMk id="8" creationId="{740254E3-EF09-73C2-2353-623FA325A84C}"/>
          </ac:grpSpMkLst>
        </pc:grpChg>
        <pc:grpChg chg="del">
          <ac:chgData name="Dan Moore" userId="432a1231-f1bc-48da-b3ef-5b1092c905eb" providerId="ADAL" clId="{29FC8BE0-25AD-477A-B4E2-EF911F3D07AE}" dt="2022-06-23T22:10:17.762" v="3932" actId="478"/>
          <ac:grpSpMkLst>
            <pc:docMk/>
            <pc:sldMk cId="20936621" sldId="1915"/>
            <ac:grpSpMk id="15" creationId="{7FEEA1F5-22F8-FD4A-87AB-953886166E6A}"/>
          </ac:grpSpMkLst>
        </pc:grpChg>
        <pc:picChg chg="mod ord">
          <ac:chgData name="Dan Moore" userId="432a1231-f1bc-48da-b3ef-5b1092c905eb" providerId="ADAL" clId="{29FC8BE0-25AD-477A-B4E2-EF911F3D07AE}" dt="2022-06-23T22:07:43.793" v="3915" actId="166"/>
          <ac:picMkLst>
            <pc:docMk/>
            <pc:sldMk cId="20936621" sldId="1915"/>
            <ac:picMk id="13" creationId="{9593C307-4097-4B58-90BC-C95A1DED1EC7}"/>
          </ac:picMkLst>
        </pc:picChg>
        <pc:picChg chg="mod modCrop">
          <ac:chgData name="Dan Moore" userId="432a1231-f1bc-48da-b3ef-5b1092c905eb" providerId="ADAL" clId="{29FC8BE0-25AD-477A-B4E2-EF911F3D07AE}" dt="2022-06-23T22:07:39.867" v="3914" actId="1076"/>
          <ac:picMkLst>
            <pc:docMk/>
            <pc:sldMk cId="20936621" sldId="1915"/>
            <ac:picMk id="21" creationId="{306DF050-0D11-4B86-B678-6C072742FC30}"/>
          </ac:picMkLst>
        </pc:picChg>
        <pc:picChg chg="del mod">
          <ac:chgData name="Dan Moore" userId="432a1231-f1bc-48da-b3ef-5b1092c905eb" providerId="ADAL" clId="{29FC8BE0-25AD-477A-B4E2-EF911F3D07AE}" dt="2022-06-23T22:10:35.250" v="3933" actId="27803"/>
          <ac:picMkLst>
            <pc:docMk/>
            <pc:sldMk cId="20936621" sldId="1915"/>
            <ac:picMk id="22" creationId="{80F0B922-E4DF-4FA6-BF97-28BBF4EFB923}"/>
          </ac:picMkLst>
        </pc:picChg>
        <pc:picChg chg="add mod">
          <ac:chgData name="Dan Moore" userId="432a1231-f1bc-48da-b3ef-5b1092c905eb" providerId="ADAL" clId="{29FC8BE0-25AD-477A-B4E2-EF911F3D07AE}" dt="2022-06-24T17:54:02.986" v="4667"/>
          <ac:picMkLst>
            <pc:docMk/>
            <pc:sldMk cId="20936621" sldId="1915"/>
            <ac:picMk id="3074" creationId="{1DB47F35-7363-BCE7-5A33-FCFB8B6D78E7}"/>
          </ac:picMkLst>
        </pc:picChg>
      </pc:sldChg>
      <pc:sldChg chg="addSp delSp modSp mod modTransition modClrScheme chgLayout">
        <pc:chgData name="Dan Moore" userId="432a1231-f1bc-48da-b3ef-5b1092c905eb" providerId="ADAL" clId="{29FC8BE0-25AD-477A-B4E2-EF911F3D07AE}" dt="2022-06-24T21:05:48.018" v="4678" actId="1076"/>
        <pc:sldMkLst>
          <pc:docMk/>
          <pc:sldMk cId="2927627257" sldId="2204"/>
        </pc:sldMkLst>
        <pc:spChg chg="add del mod ord">
          <ac:chgData name="Dan Moore" userId="432a1231-f1bc-48da-b3ef-5b1092c905eb" providerId="ADAL" clId="{29FC8BE0-25AD-477A-B4E2-EF911F3D07AE}" dt="2022-06-23T22:00:25.336" v="3834" actId="1076"/>
          <ac:spMkLst>
            <pc:docMk/>
            <pc:sldMk cId="2927627257" sldId="2204"/>
            <ac:spMk id="2" creationId="{D02C902D-707A-211D-1FD8-4BD6DC1041F4}"/>
          </ac:spMkLst>
        </pc:spChg>
        <pc:spChg chg="add del mod ord">
          <ac:chgData name="Dan Moore" userId="432a1231-f1bc-48da-b3ef-5b1092c905eb" providerId="ADAL" clId="{29FC8BE0-25AD-477A-B4E2-EF911F3D07AE}" dt="2022-06-23T22:00:00.361" v="3805" actId="478"/>
          <ac:spMkLst>
            <pc:docMk/>
            <pc:sldMk cId="2927627257" sldId="2204"/>
            <ac:spMk id="3" creationId="{4DAF7CD6-63E1-530C-EB46-DDCF628639A3}"/>
          </ac:spMkLst>
        </pc:spChg>
        <pc:spChg chg="add del mod">
          <ac:chgData name="Dan Moore" userId="432a1231-f1bc-48da-b3ef-5b1092c905eb" providerId="ADAL" clId="{29FC8BE0-25AD-477A-B4E2-EF911F3D07AE}" dt="2022-06-24T17:43:36.117" v="4484" actId="478"/>
          <ac:spMkLst>
            <pc:docMk/>
            <pc:sldMk cId="2927627257" sldId="2204"/>
            <ac:spMk id="3" creationId="{C7C31960-8C5B-6F5E-34A3-A1A69AF9D677}"/>
          </ac:spMkLst>
        </pc:spChg>
        <pc:spChg chg="add mod ord">
          <ac:chgData name="Dan Moore" userId="432a1231-f1bc-48da-b3ef-5b1092c905eb" providerId="ADAL" clId="{29FC8BE0-25AD-477A-B4E2-EF911F3D07AE}" dt="2022-06-24T21:05:48.018" v="4678" actId="1076"/>
          <ac:spMkLst>
            <pc:docMk/>
            <pc:sldMk cId="2927627257" sldId="2204"/>
            <ac:spMk id="4" creationId="{6AEB565A-A266-3AC9-D126-FEADD4BC82BE}"/>
          </ac:spMkLst>
        </pc:spChg>
        <pc:spChg chg="add del">
          <ac:chgData name="Dan Moore" userId="432a1231-f1bc-48da-b3ef-5b1092c905eb" providerId="ADAL" clId="{29FC8BE0-25AD-477A-B4E2-EF911F3D07AE}" dt="2022-06-24T17:43:47.621" v="4486" actId="478"/>
          <ac:spMkLst>
            <pc:docMk/>
            <pc:sldMk cId="2927627257" sldId="2204"/>
            <ac:spMk id="6" creationId="{5DB91163-5DBC-4BD7-4AA1-1CF0AE567DA4}"/>
          </ac:spMkLst>
        </pc:spChg>
        <pc:spChg chg="add mod ord">
          <ac:chgData name="Dan Moore" userId="432a1231-f1bc-48da-b3ef-5b1092c905eb" providerId="ADAL" clId="{29FC8BE0-25AD-477A-B4E2-EF911F3D07AE}" dt="2022-06-24T21:05:48.018" v="4678" actId="1076"/>
          <ac:spMkLst>
            <pc:docMk/>
            <pc:sldMk cId="2927627257" sldId="2204"/>
            <ac:spMk id="7" creationId="{2616ADB2-D90E-1EC4-6187-85197DB289F1}"/>
          </ac:spMkLst>
        </pc:spChg>
        <pc:spChg chg="add mod">
          <ac:chgData name="Dan Moore" userId="432a1231-f1bc-48da-b3ef-5b1092c905eb" providerId="ADAL" clId="{29FC8BE0-25AD-477A-B4E2-EF911F3D07AE}" dt="2022-06-24T21:05:48.018" v="4678" actId="1076"/>
          <ac:spMkLst>
            <pc:docMk/>
            <pc:sldMk cId="2927627257" sldId="2204"/>
            <ac:spMk id="9" creationId="{AA019D26-FFD6-C801-5BEB-4016E434B508}"/>
          </ac:spMkLst>
        </pc:spChg>
        <pc:spChg chg="add mod">
          <ac:chgData name="Dan Moore" userId="432a1231-f1bc-48da-b3ef-5b1092c905eb" providerId="ADAL" clId="{29FC8BE0-25AD-477A-B4E2-EF911F3D07AE}" dt="2022-06-24T21:05:48.018" v="4678" actId="1076"/>
          <ac:spMkLst>
            <pc:docMk/>
            <pc:sldMk cId="2927627257" sldId="2204"/>
            <ac:spMk id="10" creationId="{0372265A-3FBB-1BB2-E58A-C6C4B7D01451}"/>
          </ac:spMkLst>
        </pc:spChg>
        <pc:spChg chg="add mod">
          <ac:chgData name="Dan Moore" userId="432a1231-f1bc-48da-b3ef-5b1092c905eb" providerId="ADAL" clId="{29FC8BE0-25AD-477A-B4E2-EF911F3D07AE}" dt="2022-06-24T21:05:48.018" v="4678" actId="1076"/>
          <ac:spMkLst>
            <pc:docMk/>
            <pc:sldMk cId="2927627257" sldId="2204"/>
            <ac:spMk id="11" creationId="{1D329241-8CBD-0118-79CF-39E2F9CB6491}"/>
          </ac:spMkLst>
        </pc:spChg>
        <pc:spChg chg="mod">
          <ac:chgData name="Dan Moore" userId="432a1231-f1bc-48da-b3ef-5b1092c905eb" providerId="ADAL" clId="{29FC8BE0-25AD-477A-B4E2-EF911F3D07AE}" dt="2022-06-24T21:05:48.018" v="4678" actId="1076"/>
          <ac:spMkLst>
            <pc:docMk/>
            <pc:sldMk cId="2927627257" sldId="2204"/>
            <ac:spMk id="40" creationId="{8CF7383D-A1C9-200F-E045-46EB283A1EFC}"/>
          </ac:spMkLst>
        </pc:spChg>
        <pc:spChg chg="mod">
          <ac:chgData name="Dan Moore" userId="432a1231-f1bc-48da-b3ef-5b1092c905eb" providerId="ADAL" clId="{29FC8BE0-25AD-477A-B4E2-EF911F3D07AE}" dt="2022-06-24T21:05:48.018" v="4678" actId="1076"/>
          <ac:spMkLst>
            <pc:docMk/>
            <pc:sldMk cId="2927627257" sldId="2204"/>
            <ac:spMk id="41" creationId="{D0C4C79C-B211-A92C-96E0-79300A54A640}"/>
          </ac:spMkLst>
        </pc:spChg>
        <pc:spChg chg="mod">
          <ac:chgData name="Dan Moore" userId="432a1231-f1bc-48da-b3ef-5b1092c905eb" providerId="ADAL" clId="{29FC8BE0-25AD-477A-B4E2-EF911F3D07AE}" dt="2022-06-24T21:05:48.018" v="4678" actId="1076"/>
          <ac:spMkLst>
            <pc:docMk/>
            <pc:sldMk cId="2927627257" sldId="2204"/>
            <ac:spMk id="42" creationId="{B7418D65-51D2-DBC2-8E8F-4EA3E0D6433E}"/>
          </ac:spMkLst>
        </pc:spChg>
        <pc:spChg chg="mod">
          <ac:chgData name="Dan Moore" userId="432a1231-f1bc-48da-b3ef-5b1092c905eb" providerId="ADAL" clId="{29FC8BE0-25AD-477A-B4E2-EF911F3D07AE}" dt="2022-06-24T21:05:48.018" v="4678" actId="1076"/>
          <ac:spMkLst>
            <pc:docMk/>
            <pc:sldMk cId="2927627257" sldId="2204"/>
            <ac:spMk id="43" creationId="{41FA6FE5-D432-3DEF-3C00-F41294FA7079}"/>
          </ac:spMkLst>
        </pc:spChg>
        <pc:spChg chg="del">
          <ac:chgData name="Dan Moore" userId="432a1231-f1bc-48da-b3ef-5b1092c905eb" providerId="ADAL" clId="{29FC8BE0-25AD-477A-B4E2-EF911F3D07AE}" dt="2022-06-24T17:46:12.737" v="4526" actId="478"/>
          <ac:spMkLst>
            <pc:docMk/>
            <pc:sldMk cId="2927627257" sldId="2204"/>
            <ac:spMk id="44" creationId="{0A58169D-61B6-43BE-A122-7966AE46F90C}"/>
          </ac:spMkLst>
        </pc:spChg>
        <pc:spChg chg="mod">
          <ac:chgData name="Dan Moore" userId="432a1231-f1bc-48da-b3ef-5b1092c905eb" providerId="ADAL" clId="{29FC8BE0-25AD-477A-B4E2-EF911F3D07AE}" dt="2022-06-24T21:05:48.018" v="4678" actId="1076"/>
          <ac:spMkLst>
            <pc:docMk/>
            <pc:sldMk cId="2927627257" sldId="2204"/>
            <ac:spMk id="45" creationId="{5CCE744F-BF2A-22B4-CF5C-043402CA54FD}"/>
          </ac:spMkLst>
        </pc:spChg>
        <pc:spChg chg="mod">
          <ac:chgData name="Dan Moore" userId="432a1231-f1bc-48da-b3ef-5b1092c905eb" providerId="ADAL" clId="{29FC8BE0-25AD-477A-B4E2-EF911F3D07AE}" dt="2022-06-24T21:05:48.018" v="4678" actId="1076"/>
          <ac:spMkLst>
            <pc:docMk/>
            <pc:sldMk cId="2927627257" sldId="2204"/>
            <ac:spMk id="46" creationId="{163D3932-3F3B-D3DB-36AD-A515B1659FED}"/>
          </ac:spMkLst>
        </pc:spChg>
        <pc:spChg chg="del">
          <ac:chgData name="Dan Moore" userId="432a1231-f1bc-48da-b3ef-5b1092c905eb" providerId="ADAL" clId="{29FC8BE0-25AD-477A-B4E2-EF911F3D07AE}" dt="2022-06-24T17:46:12.737" v="4526" actId="478"/>
          <ac:spMkLst>
            <pc:docMk/>
            <pc:sldMk cId="2927627257" sldId="2204"/>
            <ac:spMk id="47" creationId="{EE17FA7B-1297-4ED1-8DDB-4156AC6AECA5}"/>
          </ac:spMkLst>
        </pc:spChg>
        <pc:spChg chg="del">
          <ac:chgData name="Dan Moore" userId="432a1231-f1bc-48da-b3ef-5b1092c905eb" providerId="ADAL" clId="{29FC8BE0-25AD-477A-B4E2-EF911F3D07AE}" dt="2022-06-24T17:46:12.737" v="4526" actId="478"/>
          <ac:spMkLst>
            <pc:docMk/>
            <pc:sldMk cId="2927627257" sldId="2204"/>
            <ac:spMk id="48" creationId="{C8E58CFB-CEAF-413F-A2C1-116BBECAE36C}"/>
          </ac:spMkLst>
        </pc:spChg>
        <pc:spChg chg="mod">
          <ac:chgData name="Dan Moore" userId="432a1231-f1bc-48da-b3ef-5b1092c905eb" providerId="ADAL" clId="{29FC8BE0-25AD-477A-B4E2-EF911F3D07AE}" dt="2022-06-24T21:05:48.018" v="4678" actId="1076"/>
          <ac:spMkLst>
            <pc:docMk/>
            <pc:sldMk cId="2927627257" sldId="2204"/>
            <ac:spMk id="49" creationId="{9A4E1308-90A0-D9CB-6FBE-BEC5FE6C046F}"/>
          </ac:spMkLst>
        </pc:spChg>
        <pc:spChg chg="mod">
          <ac:chgData name="Dan Moore" userId="432a1231-f1bc-48da-b3ef-5b1092c905eb" providerId="ADAL" clId="{29FC8BE0-25AD-477A-B4E2-EF911F3D07AE}" dt="2022-06-24T21:05:48.018" v="4678" actId="1076"/>
          <ac:spMkLst>
            <pc:docMk/>
            <pc:sldMk cId="2927627257" sldId="2204"/>
            <ac:spMk id="50" creationId="{16BB8A02-6A2D-46F5-9E33-9D6C2BBAE330}"/>
          </ac:spMkLst>
        </pc:spChg>
        <pc:spChg chg="mod">
          <ac:chgData name="Dan Moore" userId="432a1231-f1bc-48da-b3ef-5b1092c905eb" providerId="ADAL" clId="{29FC8BE0-25AD-477A-B4E2-EF911F3D07AE}" dt="2022-06-24T21:05:48.018" v="4678" actId="1076"/>
          <ac:spMkLst>
            <pc:docMk/>
            <pc:sldMk cId="2927627257" sldId="2204"/>
            <ac:spMk id="51" creationId="{3C09E8E0-9845-1136-08E5-06EDD3274E15}"/>
          </ac:spMkLst>
        </pc:spChg>
        <pc:spChg chg="mod">
          <ac:chgData name="Dan Moore" userId="432a1231-f1bc-48da-b3ef-5b1092c905eb" providerId="ADAL" clId="{29FC8BE0-25AD-477A-B4E2-EF911F3D07AE}" dt="2022-06-24T21:05:48.018" v="4678" actId="1076"/>
          <ac:spMkLst>
            <pc:docMk/>
            <pc:sldMk cId="2927627257" sldId="2204"/>
            <ac:spMk id="52" creationId="{2FAFC99B-BD31-4182-B113-FE07D992D3C0}"/>
          </ac:spMkLst>
        </pc:spChg>
        <pc:spChg chg="mod">
          <ac:chgData name="Dan Moore" userId="432a1231-f1bc-48da-b3ef-5b1092c905eb" providerId="ADAL" clId="{29FC8BE0-25AD-477A-B4E2-EF911F3D07AE}" dt="2022-06-24T21:05:48.018" v="4678" actId="1076"/>
          <ac:spMkLst>
            <pc:docMk/>
            <pc:sldMk cId="2927627257" sldId="2204"/>
            <ac:spMk id="54" creationId="{39C2433F-D62E-4A28-AF04-FD704E9C4602}"/>
          </ac:spMkLst>
        </pc:spChg>
        <pc:spChg chg="mod">
          <ac:chgData name="Dan Moore" userId="432a1231-f1bc-48da-b3ef-5b1092c905eb" providerId="ADAL" clId="{29FC8BE0-25AD-477A-B4E2-EF911F3D07AE}" dt="2022-06-24T21:05:48.018" v="4678" actId="1076"/>
          <ac:spMkLst>
            <pc:docMk/>
            <pc:sldMk cId="2927627257" sldId="2204"/>
            <ac:spMk id="58" creationId="{D79CCA89-9A97-5C0D-D05F-E7C465BD667E}"/>
          </ac:spMkLst>
        </pc:spChg>
        <pc:spChg chg="mod">
          <ac:chgData name="Dan Moore" userId="432a1231-f1bc-48da-b3ef-5b1092c905eb" providerId="ADAL" clId="{29FC8BE0-25AD-477A-B4E2-EF911F3D07AE}" dt="2022-06-24T21:05:48.018" v="4678" actId="1076"/>
          <ac:spMkLst>
            <pc:docMk/>
            <pc:sldMk cId="2927627257" sldId="2204"/>
            <ac:spMk id="60" creationId="{732D4AA8-BA53-8A5F-E5F6-DE46157EF232}"/>
          </ac:spMkLst>
        </pc:spChg>
        <pc:spChg chg="mod">
          <ac:chgData name="Dan Moore" userId="432a1231-f1bc-48da-b3ef-5b1092c905eb" providerId="ADAL" clId="{29FC8BE0-25AD-477A-B4E2-EF911F3D07AE}" dt="2022-06-24T21:05:48.018" v="4678" actId="1076"/>
          <ac:spMkLst>
            <pc:docMk/>
            <pc:sldMk cId="2927627257" sldId="2204"/>
            <ac:spMk id="61" creationId="{C683CECA-7861-E3B9-4F25-FDE8D783364E}"/>
          </ac:spMkLst>
        </pc:spChg>
        <pc:spChg chg="mod">
          <ac:chgData name="Dan Moore" userId="432a1231-f1bc-48da-b3ef-5b1092c905eb" providerId="ADAL" clId="{29FC8BE0-25AD-477A-B4E2-EF911F3D07AE}" dt="2022-06-24T21:05:48.018" v="4678" actId="1076"/>
          <ac:spMkLst>
            <pc:docMk/>
            <pc:sldMk cId="2927627257" sldId="2204"/>
            <ac:spMk id="62" creationId="{7E270844-1B3B-3CD0-8089-85EF049C1FE5}"/>
          </ac:spMkLst>
        </pc:spChg>
        <pc:spChg chg="add mod">
          <ac:chgData name="Dan Moore" userId="432a1231-f1bc-48da-b3ef-5b1092c905eb" providerId="ADAL" clId="{29FC8BE0-25AD-477A-B4E2-EF911F3D07AE}" dt="2022-06-24T21:05:48.018" v="4678" actId="1076"/>
          <ac:spMkLst>
            <pc:docMk/>
            <pc:sldMk cId="2927627257" sldId="2204"/>
            <ac:spMk id="63" creationId="{E4207117-7DC9-B796-6747-1B44FECF764B}"/>
          </ac:spMkLst>
        </pc:spChg>
        <pc:spChg chg="add mod">
          <ac:chgData name="Dan Moore" userId="432a1231-f1bc-48da-b3ef-5b1092c905eb" providerId="ADAL" clId="{29FC8BE0-25AD-477A-B4E2-EF911F3D07AE}" dt="2022-06-24T21:05:48.018" v="4678" actId="1076"/>
          <ac:spMkLst>
            <pc:docMk/>
            <pc:sldMk cId="2927627257" sldId="2204"/>
            <ac:spMk id="64" creationId="{60F446B1-8683-7C21-274B-173A8A6F98B6}"/>
          </ac:spMkLst>
        </pc:spChg>
        <pc:spChg chg="mod">
          <ac:chgData name="Dan Moore" userId="432a1231-f1bc-48da-b3ef-5b1092c905eb" providerId="ADAL" clId="{29FC8BE0-25AD-477A-B4E2-EF911F3D07AE}" dt="2022-06-24T17:20:32.873" v="4413" actId="208"/>
          <ac:spMkLst>
            <pc:docMk/>
            <pc:sldMk cId="2927627257" sldId="2204"/>
            <ac:spMk id="92" creationId="{3664F3B5-C56B-4CE0-90D3-0769F9BB92F8}"/>
          </ac:spMkLst>
        </pc:spChg>
        <pc:spChg chg="mod">
          <ac:chgData name="Dan Moore" userId="432a1231-f1bc-48da-b3ef-5b1092c905eb" providerId="ADAL" clId="{29FC8BE0-25AD-477A-B4E2-EF911F3D07AE}" dt="2022-06-24T17:20:32.873" v="4413" actId="208"/>
          <ac:spMkLst>
            <pc:docMk/>
            <pc:sldMk cId="2927627257" sldId="2204"/>
            <ac:spMk id="93" creationId="{962F20E2-51BE-4A95-B7B8-5ABCC237975C}"/>
          </ac:spMkLst>
        </pc:spChg>
        <pc:spChg chg="mod">
          <ac:chgData name="Dan Moore" userId="432a1231-f1bc-48da-b3ef-5b1092c905eb" providerId="ADAL" clId="{29FC8BE0-25AD-477A-B4E2-EF911F3D07AE}" dt="2022-06-24T17:20:32.873" v="4413" actId="208"/>
          <ac:spMkLst>
            <pc:docMk/>
            <pc:sldMk cId="2927627257" sldId="2204"/>
            <ac:spMk id="94" creationId="{1E8814D6-7227-41D0-A765-2AA848F624B0}"/>
          </ac:spMkLst>
        </pc:spChg>
        <pc:spChg chg="mod">
          <ac:chgData name="Dan Moore" userId="432a1231-f1bc-48da-b3ef-5b1092c905eb" providerId="ADAL" clId="{29FC8BE0-25AD-477A-B4E2-EF911F3D07AE}" dt="2022-06-24T17:20:32.873" v="4413" actId="208"/>
          <ac:spMkLst>
            <pc:docMk/>
            <pc:sldMk cId="2927627257" sldId="2204"/>
            <ac:spMk id="95" creationId="{D2B11EE3-AA3B-4CD0-8EAF-F63FCC1BCF4C}"/>
          </ac:spMkLst>
        </pc:spChg>
        <pc:spChg chg="mod">
          <ac:chgData name="Dan Moore" userId="432a1231-f1bc-48da-b3ef-5b1092c905eb" providerId="ADAL" clId="{29FC8BE0-25AD-477A-B4E2-EF911F3D07AE}" dt="2022-06-24T17:20:32.873" v="4413" actId="208"/>
          <ac:spMkLst>
            <pc:docMk/>
            <pc:sldMk cId="2927627257" sldId="2204"/>
            <ac:spMk id="96" creationId="{D9F10E99-4BD6-414E-90CD-97E25CBB6DE4}"/>
          </ac:spMkLst>
        </pc:spChg>
        <pc:spChg chg="del">
          <ac:chgData name="Dan Moore" userId="432a1231-f1bc-48da-b3ef-5b1092c905eb" providerId="ADAL" clId="{29FC8BE0-25AD-477A-B4E2-EF911F3D07AE}" dt="2022-06-23T22:00:05.437" v="3807" actId="478"/>
          <ac:spMkLst>
            <pc:docMk/>
            <pc:sldMk cId="2927627257" sldId="2204"/>
            <ac:spMk id="185" creationId="{E51932BE-1B6F-4AB1-80BF-62AD583D03C3}"/>
          </ac:spMkLst>
        </pc:spChg>
        <pc:spChg chg="mod">
          <ac:chgData name="Dan Moore" userId="432a1231-f1bc-48da-b3ef-5b1092c905eb" providerId="ADAL" clId="{29FC8BE0-25AD-477A-B4E2-EF911F3D07AE}" dt="2022-06-23T22:00:39.272" v="3841" actId="1076"/>
          <ac:spMkLst>
            <pc:docMk/>
            <pc:sldMk cId="2927627257" sldId="2204"/>
            <ac:spMk id="186" creationId="{40EC4DB3-70CC-4163-8738-B44091FED9B1}"/>
          </ac:spMkLst>
        </pc:spChg>
        <pc:grpChg chg="add mod ord">
          <ac:chgData name="Dan Moore" userId="432a1231-f1bc-48da-b3ef-5b1092c905eb" providerId="ADAL" clId="{29FC8BE0-25AD-477A-B4E2-EF911F3D07AE}" dt="2022-06-24T21:05:48.018" v="4678" actId="1076"/>
          <ac:grpSpMkLst>
            <pc:docMk/>
            <pc:sldMk cId="2927627257" sldId="2204"/>
            <ac:grpSpMk id="5" creationId="{20C65A2A-CE8E-ABDD-FFB7-FE3754E42E11}"/>
          </ac:grpSpMkLst>
        </pc:grpChg>
        <pc:grpChg chg="add mod">
          <ac:chgData name="Dan Moore" userId="432a1231-f1bc-48da-b3ef-5b1092c905eb" providerId="ADAL" clId="{29FC8BE0-25AD-477A-B4E2-EF911F3D07AE}" dt="2022-06-24T21:05:48.018" v="4678" actId="1076"/>
          <ac:grpSpMkLst>
            <pc:docMk/>
            <pc:sldMk cId="2927627257" sldId="2204"/>
            <ac:grpSpMk id="8" creationId="{12122939-5FF6-5DD8-F938-7A69420FF51D}"/>
          </ac:grpSpMkLst>
        </pc:grpChg>
        <pc:grpChg chg="add mod">
          <ac:chgData name="Dan Moore" userId="432a1231-f1bc-48da-b3ef-5b1092c905eb" providerId="ADAL" clId="{29FC8BE0-25AD-477A-B4E2-EF911F3D07AE}" dt="2022-06-24T21:05:48.018" v="4678" actId="1076"/>
          <ac:grpSpMkLst>
            <pc:docMk/>
            <pc:sldMk cId="2927627257" sldId="2204"/>
            <ac:grpSpMk id="12" creationId="{44E31377-799A-386C-20BE-71973CE2050A}"/>
          </ac:grpSpMkLst>
        </pc:grpChg>
        <pc:grpChg chg="add mod">
          <ac:chgData name="Dan Moore" userId="432a1231-f1bc-48da-b3ef-5b1092c905eb" providerId="ADAL" clId="{29FC8BE0-25AD-477A-B4E2-EF911F3D07AE}" dt="2022-06-24T21:05:48.018" v="4678" actId="1076"/>
          <ac:grpSpMkLst>
            <pc:docMk/>
            <pc:sldMk cId="2927627257" sldId="2204"/>
            <ac:grpSpMk id="13" creationId="{26739CA5-BDD3-FEF9-54A5-AB5D9D5905F5}"/>
          </ac:grpSpMkLst>
        </pc:grpChg>
        <pc:grpChg chg="add mod">
          <ac:chgData name="Dan Moore" userId="432a1231-f1bc-48da-b3ef-5b1092c905eb" providerId="ADAL" clId="{29FC8BE0-25AD-477A-B4E2-EF911F3D07AE}" dt="2022-06-24T21:05:48.018" v="4678" actId="1076"/>
          <ac:grpSpMkLst>
            <pc:docMk/>
            <pc:sldMk cId="2927627257" sldId="2204"/>
            <ac:grpSpMk id="39" creationId="{C7A3903D-8FC8-603A-F7C7-974FE89FB74A}"/>
          </ac:grpSpMkLst>
        </pc:grpChg>
        <pc:grpChg chg="add mod">
          <ac:chgData name="Dan Moore" userId="432a1231-f1bc-48da-b3ef-5b1092c905eb" providerId="ADAL" clId="{29FC8BE0-25AD-477A-B4E2-EF911F3D07AE}" dt="2022-06-24T21:05:48.018" v="4678" actId="1076"/>
          <ac:grpSpMkLst>
            <pc:docMk/>
            <pc:sldMk cId="2927627257" sldId="2204"/>
            <ac:grpSpMk id="57" creationId="{372785B8-EF88-933A-7F58-408CC03906D7}"/>
          </ac:grpSpMkLst>
        </pc:grpChg>
        <pc:grpChg chg="mod">
          <ac:chgData name="Dan Moore" userId="432a1231-f1bc-48da-b3ef-5b1092c905eb" providerId="ADAL" clId="{29FC8BE0-25AD-477A-B4E2-EF911F3D07AE}" dt="2022-06-24T21:05:48.018" v="4678" actId="1076"/>
          <ac:grpSpMkLst>
            <pc:docMk/>
            <pc:sldMk cId="2927627257" sldId="2204"/>
            <ac:grpSpMk id="59" creationId="{B75192AD-7687-D294-396F-BE59EC5EE3EC}"/>
          </ac:grpSpMkLst>
        </pc:grpChg>
        <pc:grpChg chg="del mod">
          <ac:chgData name="Dan Moore" userId="432a1231-f1bc-48da-b3ef-5b1092c905eb" providerId="ADAL" clId="{29FC8BE0-25AD-477A-B4E2-EF911F3D07AE}" dt="2022-06-24T17:20:41.820" v="4414" actId="478"/>
          <ac:grpSpMkLst>
            <pc:docMk/>
            <pc:sldMk cId="2927627257" sldId="2204"/>
            <ac:grpSpMk id="90" creationId="{EBE21928-8138-448E-B0F0-258C7AF47B32}"/>
          </ac:grpSpMkLst>
        </pc:grpChg>
        <pc:grpChg chg="del">
          <ac:chgData name="Dan Moore" userId="432a1231-f1bc-48da-b3ef-5b1092c905eb" providerId="ADAL" clId="{29FC8BE0-25AD-477A-B4E2-EF911F3D07AE}" dt="2022-06-24T17:45:43.653" v="4520" actId="478"/>
          <ac:grpSpMkLst>
            <pc:docMk/>
            <pc:sldMk cId="2927627257" sldId="2204"/>
            <ac:grpSpMk id="97" creationId="{BA0500A5-ABC2-45F3-89D2-14C3727BA547}"/>
          </ac:grpSpMkLst>
        </pc:grpChg>
        <pc:grpChg chg="del mod">
          <ac:chgData name="Dan Moore" userId="432a1231-f1bc-48da-b3ef-5b1092c905eb" providerId="ADAL" clId="{29FC8BE0-25AD-477A-B4E2-EF911F3D07AE}" dt="2022-06-24T17:49:31.253" v="4562" actId="478"/>
          <ac:grpSpMkLst>
            <pc:docMk/>
            <pc:sldMk cId="2927627257" sldId="2204"/>
            <ac:grpSpMk id="103" creationId="{C3074DD3-BF58-43DC-A92D-127205FBB536}"/>
          </ac:grpSpMkLst>
        </pc:grpChg>
        <pc:picChg chg="add mod ord">
          <ac:chgData name="Dan Moore" userId="432a1231-f1bc-48da-b3ef-5b1092c905eb" providerId="ADAL" clId="{29FC8BE0-25AD-477A-B4E2-EF911F3D07AE}" dt="2022-06-24T21:05:48.018" v="4678" actId="1076"/>
          <ac:picMkLst>
            <pc:docMk/>
            <pc:sldMk cId="2927627257" sldId="2204"/>
            <ac:picMk id="35" creationId="{5A11AA5A-58D7-8CB2-24FA-3356CAB11F7A}"/>
          </ac:picMkLst>
        </pc:picChg>
        <pc:picChg chg="mod">
          <ac:chgData name="Dan Moore" userId="432a1231-f1bc-48da-b3ef-5b1092c905eb" providerId="ADAL" clId="{29FC8BE0-25AD-477A-B4E2-EF911F3D07AE}" dt="2022-06-24T17:20:32.873" v="4413" actId="208"/>
          <ac:picMkLst>
            <pc:docMk/>
            <pc:sldMk cId="2927627257" sldId="2204"/>
            <ac:picMk id="91" creationId="{BD8C1700-9CC3-47D9-951F-2CA889E95D4F}"/>
          </ac:picMkLst>
        </pc:picChg>
        <pc:picChg chg="add mod ord">
          <ac:chgData name="Dan Moore" userId="432a1231-f1bc-48da-b3ef-5b1092c905eb" providerId="ADAL" clId="{29FC8BE0-25AD-477A-B4E2-EF911F3D07AE}" dt="2022-06-24T21:05:48.018" v="4678" actId="1076"/>
          <ac:picMkLst>
            <pc:docMk/>
            <pc:sldMk cId="2927627257" sldId="2204"/>
            <ac:picMk id="2050" creationId="{361865BD-78CC-BB06-1E4A-1031D66237E5}"/>
          </ac:picMkLst>
        </pc:picChg>
        <pc:picChg chg="add mod ord">
          <ac:chgData name="Dan Moore" userId="432a1231-f1bc-48da-b3ef-5b1092c905eb" providerId="ADAL" clId="{29FC8BE0-25AD-477A-B4E2-EF911F3D07AE}" dt="2022-06-24T21:05:48.018" v="4678" actId="1076"/>
          <ac:picMkLst>
            <pc:docMk/>
            <pc:sldMk cId="2927627257" sldId="2204"/>
            <ac:picMk id="2052" creationId="{22ACAB3A-E19F-BC73-3F48-CF8CEDE11203}"/>
          </ac:picMkLst>
        </pc:picChg>
        <pc:picChg chg="add del mod">
          <ac:chgData name="Dan Moore" userId="432a1231-f1bc-48da-b3ef-5b1092c905eb" providerId="ADAL" clId="{29FC8BE0-25AD-477A-B4E2-EF911F3D07AE}" dt="2022-06-24T17:48:14.130" v="4538" actId="478"/>
          <ac:picMkLst>
            <pc:docMk/>
            <pc:sldMk cId="2927627257" sldId="2204"/>
            <ac:picMk id="2054" creationId="{5A6EA093-D5DB-3583-AA51-376022638EAB}"/>
          </ac:picMkLst>
        </pc:picChg>
        <pc:picChg chg="add mod">
          <ac:chgData name="Dan Moore" userId="432a1231-f1bc-48da-b3ef-5b1092c905eb" providerId="ADAL" clId="{29FC8BE0-25AD-477A-B4E2-EF911F3D07AE}" dt="2022-06-24T21:05:48.018" v="4678" actId="1076"/>
          <ac:picMkLst>
            <pc:docMk/>
            <pc:sldMk cId="2927627257" sldId="2204"/>
            <ac:picMk id="2056" creationId="{072E2C8B-B726-C509-41EC-5DC0B7059046}"/>
          </ac:picMkLst>
        </pc:picChg>
        <pc:cxnChg chg="del mod">
          <ac:chgData name="Dan Moore" userId="432a1231-f1bc-48da-b3ef-5b1092c905eb" providerId="ADAL" clId="{29FC8BE0-25AD-477A-B4E2-EF911F3D07AE}" dt="2022-06-24T17:46:12.737" v="4526" actId="478"/>
          <ac:cxnSpMkLst>
            <pc:docMk/>
            <pc:sldMk cId="2927627257" sldId="2204"/>
            <ac:cxnSpMk id="55" creationId="{72F98A0B-4F2E-499E-9FFA-2E133BE26B82}"/>
          </ac:cxnSpMkLst>
        </pc:cxnChg>
        <pc:cxnChg chg="del mod">
          <ac:chgData name="Dan Moore" userId="432a1231-f1bc-48da-b3ef-5b1092c905eb" providerId="ADAL" clId="{29FC8BE0-25AD-477A-B4E2-EF911F3D07AE}" dt="2022-06-24T17:46:12.737" v="4526" actId="478"/>
          <ac:cxnSpMkLst>
            <pc:docMk/>
            <pc:sldMk cId="2927627257" sldId="2204"/>
            <ac:cxnSpMk id="56" creationId="{D5326A6F-D10A-4E62-95CE-E3D9F61D16FD}"/>
          </ac:cxnSpMkLst>
        </pc:cxnChg>
      </pc:sldChg>
      <pc:sldChg chg="addSp delSp modSp mod modTransition modClrScheme delCm chgLayout">
        <pc:chgData name="Dan Moore" userId="432a1231-f1bc-48da-b3ef-5b1092c905eb" providerId="ADAL" clId="{29FC8BE0-25AD-477A-B4E2-EF911F3D07AE}" dt="2022-06-24T22:19:47.153" v="6100"/>
        <pc:sldMkLst>
          <pc:docMk/>
          <pc:sldMk cId="3153476211" sldId="2308"/>
        </pc:sldMkLst>
        <pc:spChg chg="mod">
          <ac:chgData name="Dan Moore" userId="432a1231-f1bc-48da-b3ef-5b1092c905eb" providerId="ADAL" clId="{29FC8BE0-25AD-477A-B4E2-EF911F3D07AE}" dt="2022-06-23T19:23:46.242" v="1773" actId="1076"/>
          <ac:spMkLst>
            <pc:docMk/>
            <pc:sldMk cId="3153476211" sldId="2308"/>
            <ac:spMk id="2" creationId="{02D5324F-92F4-4EB2-9529-E1F1E6F3A071}"/>
          </ac:spMkLst>
        </pc:spChg>
        <pc:spChg chg="mod">
          <ac:chgData name="Dan Moore" userId="432a1231-f1bc-48da-b3ef-5b1092c905eb" providerId="ADAL" clId="{29FC8BE0-25AD-477A-B4E2-EF911F3D07AE}" dt="2022-06-23T19:23:46.242" v="1773" actId="1076"/>
          <ac:spMkLst>
            <pc:docMk/>
            <pc:sldMk cId="3153476211" sldId="2308"/>
            <ac:spMk id="3" creationId="{877538CF-FB49-4C6F-9428-3577250D170F}"/>
          </ac:spMkLst>
        </pc:spChg>
        <pc:spChg chg="add mod ord">
          <ac:chgData name="Dan Moore" userId="432a1231-f1bc-48da-b3ef-5b1092c905eb" providerId="ADAL" clId="{29FC8BE0-25AD-477A-B4E2-EF911F3D07AE}" dt="2022-06-24T22:19:08.957" v="6090" actId="1076"/>
          <ac:spMkLst>
            <pc:docMk/>
            <pc:sldMk cId="3153476211" sldId="2308"/>
            <ac:spMk id="6" creationId="{1B402ACE-A95D-8454-859E-228D20C2B791}"/>
          </ac:spMkLst>
        </pc:spChg>
        <pc:spChg chg="add del mod ord">
          <ac:chgData name="Dan Moore" userId="432a1231-f1bc-48da-b3ef-5b1092c905eb" providerId="ADAL" clId="{29FC8BE0-25AD-477A-B4E2-EF911F3D07AE}" dt="2022-06-24T22:18:36.021" v="6015" actId="478"/>
          <ac:spMkLst>
            <pc:docMk/>
            <pc:sldMk cId="3153476211" sldId="2308"/>
            <ac:spMk id="7" creationId="{6C77460D-D4AE-7FC5-1333-3C9E0D0B35D8}"/>
          </ac:spMkLst>
        </pc:spChg>
        <pc:spChg chg="mod">
          <ac:chgData name="Dan Moore" userId="432a1231-f1bc-48da-b3ef-5b1092c905eb" providerId="ADAL" clId="{29FC8BE0-25AD-477A-B4E2-EF911F3D07AE}" dt="2022-06-23T19:23:46.242" v="1773" actId="1076"/>
          <ac:spMkLst>
            <pc:docMk/>
            <pc:sldMk cId="3153476211" sldId="2308"/>
            <ac:spMk id="45" creationId="{17254D9F-B02E-4290-A007-A91864776A2D}"/>
          </ac:spMkLst>
        </pc:spChg>
        <pc:spChg chg="add del mod">
          <ac:chgData name="Dan Moore" userId="432a1231-f1bc-48da-b3ef-5b1092c905eb" providerId="ADAL" clId="{29FC8BE0-25AD-477A-B4E2-EF911F3D07AE}" dt="2022-06-24T22:18:42.018" v="6016" actId="478"/>
          <ac:spMkLst>
            <pc:docMk/>
            <pc:sldMk cId="3153476211" sldId="2308"/>
            <ac:spMk id="51" creationId="{780B12DE-F083-4E86-B25F-1A1039FAE7A7}"/>
          </ac:spMkLst>
        </pc:spChg>
        <pc:spChg chg="mod">
          <ac:chgData name="Dan Moore" userId="432a1231-f1bc-48da-b3ef-5b1092c905eb" providerId="ADAL" clId="{29FC8BE0-25AD-477A-B4E2-EF911F3D07AE}" dt="2022-06-23T19:23:46.242" v="1773" actId="1076"/>
          <ac:spMkLst>
            <pc:docMk/>
            <pc:sldMk cId="3153476211" sldId="2308"/>
            <ac:spMk id="53" creationId="{D391690D-9781-4FD0-831E-DED1EF82AE5C}"/>
          </ac:spMkLst>
        </pc:spChg>
        <pc:spChg chg="del mod">
          <ac:chgData name="Dan Moore" userId="432a1231-f1bc-48da-b3ef-5b1092c905eb" providerId="ADAL" clId="{29FC8BE0-25AD-477A-B4E2-EF911F3D07AE}" dt="2022-06-23T19:12:13.050" v="1635" actId="478"/>
          <ac:spMkLst>
            <pc:docMk/>
            <pc:sldMk cId="3153476211" sldId="2308"/>
            <ac:spMk id="54" creationId="{655AD0C0-0451-4F48-8908-9F76D6912904}"/>
          </ac:spMkLst>
        </pc:spChg>
        <pc:spChg chg="add del mod">
          <ac:chgData name="Dan Moore" userId="432a1231-f1bc-48da-b3ef-5b1092c905eb" providerId="ADAL" clId="{29FC8BE0-25AD-477A-B4E2-EF911F3D07AE}" dt="2022-06-23T19:13:28.800" v="1664" actId="478"/>
          <ac:spMkLst>
            <pc:docMk/>
            <pc:sldMk cId="3153476211" sldId="2308"/>
            <ac:spMk id="55" creationId="{8D54EBA9-8823-431D-A1F2-3A485BC3AE3A}"/>
          </ac:spMkLst>
        </pc:spChg>
        <pc:spChg chg="mod">
          <ac:chgData name="Dan Moore" userId="432a1231-f1bc-48da-b3ef-5b1092c905eb" providerId="ADAL" clId="{29FC8BE0-25AD-477A-B4E2-EF911F3D07AE}" dt="2022-06-23T19:23:46.242" v="1773" actId="1076"/>
          <ac:spMkLst>
            <pc:docMk/>
            <pc:sldMk cId="3153476211" sldId="2308"/>
            <ac:spMk id="56" creationId="{9CF16327-C8A1-4A14-85C3-D9AB19073FCB}"/>
          </ac:spMkLst>
        </pc:spChg>
        <pc:spChg chg="mod">
          <ac:chgData name="Dan Moore" userId="432a1231-f1bc-48da-b3ef-5b1092c905eb" providerId="ADAL" clId="{29FC8BE0-25AD-477A-B4E2-EF911F3D07AE}" dt="2022-06-23T19:23:46.242" v="1773" actId="1076"/>
          <ac:spMkLst>
            <pc:docMk/>
            <pc:sldMk cId="3153476211" sldId="2308"/>
            <ac:spMk id="60" creationId="{2A15BD68-56F2-4AF2-AF52-ED46AE521FD0}"/>
          </ac:spMkLst>
        </pc:spChg>
        <pc:spChg chg="add mod">
          <ac:chgData name="Dan Moore" userId="432a1231-f1bc-48da-b3ef-5b1092c905eb" providerId="ADAL" clId="{29FC8BE0-25AD-477A-B4E2-EF911F3D07AE}" dt="2022-06-23T19:23:46.242" v="1773" actId="1076"/>
          <ac:spMkLst>
            <pc:docMk/>
            <pc:sldMk cId="3153476211" sldId="2308"/>
            <ac:spMk id="62" creationId="{4FC54F2F-B110-9C91-1341-1017A0369D7B}"/>
          </ac:spMkLst>
        </pc:spChg>
        <pc:spChg chg="add mod">
          <ac:chgData name="Dan Moore" userId="432a1231-f1bc-48da-b3ef-5b1092c905eb" providerId="ADAL" clId="{29FC8BE0-25AD-477A-B4E2-EF911F3D07AE}" dt="2022-06-23T19:23:46.242" v="1773" actId="1076"/>
          <ac:spMkLst>
            <pc:docMk/>
            <pc:sldMk cId="3153476211" sldId="2308"/>
            <ac:spMk id="63" creationId="{438E7E85-DC4C-BC21-DC03-4AD4C9445144}"/>
          </ac:spMkLst>
        </pc:spChg>
        <pc:spChg chg="add mod">
          <ac:chgData name="Dan Moore" userId="432a1231-f1bc-48da-b3ef-5b1092c905eb" providerId="ADAL" clId="{29FC8BE0-25AD-477A-B4E2-EF911F3D07AE}" dt="2022-06-23T19:23:46.242" v="1773" actId="1076"/>
          <ac:spMkLst>
            <pc:docMk/>
            <pc:sldMk cId="3153476211" sldId="2308"/>
            <ac:spMk id="1029" creationId="{DE06F216-192E-E61D-523A-43F26669CD90}"/>
          </ac:spMkLst>
        </pc:spChg>
        <pc:spChg chg="add del mod ord">
          <ac:chgData name="Dan Moore" userId="432a1231-f1bc-48da-b3ef-5b1092c905eb" providerId="ADAL" clId="{29FC8BE0-25AD-477A-B4E2-EF911F3D07AE}" dt="2022-06-23T22:15:27.062" v="4089" actId="700"/>
          <ac:spMkLst>
            <pc:docMk/>
            <pc:sldMk cId="3153476211" sldId="2308"/>
            <ac:spMk id="1031" creationId="{88ADCC40-6699-ED36-660A-863ACD0F4416}"/>
          </ac:spMkLst>
        </pc:spChg>
        <pc:spChg chg="add del mod ord">
          <ac:chgData name="Dan Moore" userId="432a1231-f1bc-48da-b3ef-5b1092c905eb" providerId="ADAL" clId="{29FC8BE0-25AD-477A-B4E2-EF911F3D07AE}" dt="2022-06-23T22:15:27.062" v="4089" actId="700"/>
          <ac:spMkLst>
            <pc:docMk/>
            <pc:sldMk cId="3153476211" sldId="2308"/>
            <ac:spMk id="1032" creationId="{6DF894EE-720D-44E1-4F54-B214FBFA1FD8}"/>
          </ac:spMkLst>
        </pc:spChg>
        <pc:grpChg chg="add mod">
          <ac:chgData name="Dan Moore" userId="432a1231-f1bc-48da-b3ef-5b1092c905eb" providerId="ADAL" clId="{29FC8BE0-25AD-477A-B4E2-EF911F3D07AE}" dt="2022-06-23T19:23:46.242" v="1773" actId="1076"/>
          <ac:grpSpMkLst>
            <pc:docMk/>
            <pc:sldMk cId="3153476211" sldId="2308"/>
            <ac:grpSpMk id="5" creationId="{2BBA048D-F5CC-8401-C822-F10E9BB79831}"/>
          </ac:grpSpMkLst>
        </pc:grpChg>
        <pc:grpChg chg="del">
          <ac:chgData name="Dan Moore" userId="432a1231-f1bc-48da-b3ef-5b1092c905eb" providerId="ADAL" clId="{29FC8BE0-25AD-477A-B4E2-EF911F3D07AE}" dt="2022-06-23T18:53:09.019" v="1330" actId="165"/>
          <ac:grpSpMkLst>
            <pc:docMk/>
            <pc:sldMk cId="3153476211" sldId="2308"/>
            <ac:grpSpMk id="13" creationId="{3C48D4CA-24EE-4C96-B33B-A047840EE439}"/>
          </ac:grpSpMkLst>
        </pc:grpChg>
        <pc:graphicFrameChg chg="mod modGraphic">
          <ac:chgData name="Dan Moore" userId="432a1231-f1bc-48da-b3ef-5b1092c905eb" providerId="ADAL" clId="{29FC8BE0-25AD-477A-B4E2-EF911F3D07AE}" dt="2022-06-24T22:19:47.153" v="6100"/>
          <ac:graphicFrameMkLst>
            <pc:docMk/>
            <pc:sldMk cId="3153476211" sldId="2308"/>
            <ac:graphicFrameMk id="30" creationId="{9E050F9E-3B58-4324-8A80-67691B27D494}"/>
          </ac:graphicFrameMkLst>
        </pc:graphicFrameChg>
        <pc:graphicFrameChg chg="add mod">
          <ac:chgData name="Dan Moore" userId="432a1231-f1bc-48da-b3ef-5b1092c905eb" providerId="ADAL" clId="{29FC8BE0-25AD-477A-B4E2-EF911F3D07AE}" dt="2022-06-24T22:19:37.021" v="6099" actId="571"/>
          <ac:graphicFrameMkLst>
            <pc:docMk/>
            <pc:sldMk cId="3153476211" sldId="2308"/>
            <ac:graphicFrameMk id="54" creationId="{F4601059-CEE6-6FC5-0545-4CCF366F7E64}"/>
          </ac:graphicFrameMkLst>
        </pc:graphicFrameChg>
        <pc:picChg chg="add mod">
          <ac:chgData name="Dan Moore" userId="432a1231-f1bc-48da-b3ef-5b1092c905eb" providerId="ADAL" clId="{29FC8BE0-25AD-477A-B4E2-EF911F3D07AE}" dt="2022-06-23T19:23:46.242" v="1773" actId="1076"/>
          <ac:picMkLst>
            <pc:docMk/>
            <pc:sldMk cId="3153476211" sldId="2308"/>
            <ac:picMk id="4" creationId="{3CA06BDE-D76D-B30A-7FB7-0831B0B4580A}"/>
          </ac:picMkLst>
        </pc:picChg>
        <pc:picChg chg="del">
          <ac:chgData name="Dan Moore" userId="432a1231-f1bc-48da-b3ef-5b1092c905eb" providerId="ADAL" clId="{29FC8BE0-25AD-477A-B4E2-EF911F3D07AE}" dt="2022-06-23T19:15:51.385" v="1688" actId="478"/>
          <ac:picMkLst>
            <pc:docMk/>
            <pc:sldMk cId="3153476211" sldId="2308"/>
            <ac:picMk id="7" creationId="{2521D8AA-4A4D-425E-B02A-29206B6D723E}"/>
          </ac:picMkLst>
        </pc:picChg>
        <pc:picChg chg="del">
          <ac:chgData name="Dan Moore" userId="432a1231-f1bc-48da-b3ef-5b1092c905eb" providerId="ADAL" clId="{29FC8BE0-25AD-477A-B4E2-EF911F3D07AE}" dt="2022-06-23T19:07:33.891" v="1589" actId="478"/>
          <ac:picMkLst>
            <pc:docMk/>
            <pc:sldMk cId="3153476211" sldId="2308"/>
            <ac:picMk id="8" creationId="{F008B286-A8EE-4F88-A0A6-E4267FEB0DAF}"/>
          </ac:picMkLst>
        </pc:picChg>
        <pc:picChg chg="add mod">
          <ac:chgData name="Dan Moore" userId="432a1231-f1bc-48da-b3ef-5b1092c905eb" providerId="ADAL" clId="{29FC8BE0-25AD-477A-B4E2-EF911F3D07AE}" dt="2022-06-23T19:23:46.242" v="1773" actId="1076"/>
          <ac:picMkLst>
            <pc:docMk/>
            <pc:sldMk cId="3153476211" sldId="2308"/>
            <ac:picMk id="9" creationId="{B178FE9C-09BE-76C1-EB4F-F25261DD3711}"/>
          </ac:picMkLst>
        </pc:picChg>
        <pc:picChg chg="add mod">
          <ac:chgData name="Dan Moore" userId="432a1231-f1bc-48da-b3ef-5b1092c905eb" providerId="ADAL" clId="{29FC8BE0-25AD-477A-B4E2-EF911F3D07AE}" dt="2022-06-23T19:23:46.242" v="1773" actId="1076"/>
          <ac:picMkLst>
            <pc:docMk/>
            <pc:sldMk cId="3153476211" sldId="2308"/>
            <ac:picMk id="11" creationId="{A616E9AE-83BE-3D96-FEE4-C3F980228E71}"/>
          </ac:picMkLst>
        </pc:picChg>
        <pc:picChg chg="add mod">
          <ac:chgData name="Dan Moore" userId="432a1231-f1bc-48da-b3ef-5b1092c905eb" providerId="ADAL" clId="{29FC8BE0-25AD-477A-B4E2-EF911F3D07AE}" dt="2022-06-23T19:23:46.242" v="1773" actId="1076"/>
          <ac:picMkLst>
            <pc:docMk/>
            <pc:sldMk cId="3153476211" sldId="2308"/>
            <ac:picMk id="14" creationId="{B8D0A10C-67FA-051E-E6A3-CB269EFB38B0}"/>
          </ac:picMkLst>
        </pc:picChg>
        <pc:picChg chg="del">
          <ac:chgData name="Dan Moore" userId="432a1231-f1bc-48da-b3ef-5b1092c905eb" providerId="ADAL" clId="{29FC8BE0-25AD-477A-B4E2-EF911F3D07AE}" dt="2022-06-23T19:12:21.649" v="1641" actId="478"/>
          <ac:picMkLst>
            <pc:docMk/>
            <pc:sldMk cId="3153476211" sldId="2308"/>
            <ac:picMk id="15" creationId="{35CAAA54-1132-4014-B40C-0EA6BC0605DB}"/>
          </ac:picMkLst>
        </pc:picChg>
        <pc:picChg chg="del">
          <ac:chgData name="Dan Moore" userId="432a1231-f1bc-48da-b3ef-5b1092c905eb" providerId="ADAL" clId="{29FC8BE0-25AD-477A-B4E2-EF911F3D07AE}" dt="2022-06-23T19:08:46.145" v="1595" actId="478"/>
          <ac:picMkLst>
            <pc:docMk/>
            <pc:sldMk cId="3153476211" sldId="2308"/>
            <ac:picMk id="17" creationId="{562C0BA8-8B5F-4123-AE81-278B142334DC}"/>
          </ac:picMkLst>
        </pc:picChg>
        <pc:picChg chg="add del">
          <ac:chgData name="Dan Moore" userId="432a1231-f1bc-48da-b3ef-5b1092c905eb" providerId="ADAL" clId="{29FC8BE0-25AD-477A-B4E2-EF911F3D07AE}" dt="2022-06-23T19:13:29.010" v="1665" actId="478"/>
          <ac:picMkLst>
            <pc:docMk/>
            <pc:sldMk cId="3153476211" sldId="2308"/>
            <ac:picMk id="18" creationId="{92559573-F461-41B8-A443-9E2C319B09FF}"/>
          </ac:picMkLst>
        </pc:picChg>
        <pc:picChg chg="del">
          <ac:chgData name="Dan Moore" userId="432a1231-f1bc-48da-b3ef-5b1092c905eb" providerId="ADAL" clId="{29FC8BE0-25AD-477A-B4E2-EF911F3D07AE}" dt="2022-06-23T19:09:00.813" v="1601" actId="478"/>
          <ac:picMkLst>
            <pc:docMk/>
            <pc:sldMk cId="3153476211" sldId="2308"/>
            <ac:picMk id="19" creationId="{68555918-E1F7-43C1-A54A-469143453454}"/>
          </ac:picMkLst>
        </pc:picChg>
        <pc:picChg chg="del">
          <ac:chgData name="Dan Moore" userId="432a1231-f1bc-48da-b3ef-5b1092c905eb" providerId="ADAL" clId="{29FC8BE0-25AD-477A-B4E2-EF911F3D07AE}" dt="2022-06-23T19:15:49.486" v="1685" actId="478"/>
          <ac:picMkLst>
            <pc:docMk/>
            <pc:sldMk cId="3153476211" sldId="2308"/>
            <ac:picMk id="20" creationId="{0ECA6792-42AC-4D04-BD9E-7871974EC5DE}"/>
          </ac:picMkLst>
        </pc:picChg>
        <pc:picChg chg="add mod">
          <ac:chgData name="Dan Moore" userId="432a1231-f1bc-48da-b3ef-5b1092c905eb" providerId="ADAL" clId="{29FC8BE0-25AD-477A-B4E2-EF911F3D07AE}" dt="2022-06-23T19:23:46.242" v="1773" actId="1076"/>
          <ac:picMkLst>
            <pc:docMk/>
            <pc:sldMk cId="3153476211" sldId="2308"/>
            <ac:picMk id="21" creationId="{18C8E990-CEF0-A947-3CF8-791F9555438C}"/>
          </ac:picMkLst>
        </pc:picChg>
        <pc:picChg chg="del">
          <ac:chgData name="Dan Moore" userId="432a1231-f1bc-48da-b3ef-5b1092c905eb" providerId="ADAL" clId="{29FC8BE0-25AD-477A-B4E2-EF911F3D07AE}" dt="2022-06-23T19:15:50.869" v="1687" actId="478"/>
          <ac:picMkLst>
            <pc:docMk/>
            <pc:sldMk cId="3153476211" sldId="2308"/>
            <ac:picMk id="22" creationId="{03E9A7E6-5952-4843-848A-59F17BE88349}"/>
          </ac:picMkLst>
        </pc:picChg>
        <pc:picChg chg="add mod">
          <ac:chgData name="Dan Moore" userId="432a1231-f1bc-48da-b3ef-5b1092c905eb" providerId="ADAL" clId="{29FC8BE0-25AD-477A-B4E2-EF911F3D07AE}" dt="2022-06-23T19:23:46.242" v="1773" actId="1076"/>
          <ac:picMkLst>
            <pc:docMk/>
            <pc:sldMk cId="3153476211" sldId="2308"/>
            <ac:picMk id="24" creationId="{37F5A727-E91B-D80F-03CB-F096FC2F713F}"/>
          </ac:picMkLst>
        </pc:picChg>
        <pc:picChg chg="add mod">
          <ac:chgData name="Dan Moore" userId="432a1231-f1bc-48da-b3ef-5b1092c905eb" providerId="ADAL" clId="{29FC8BE0-25AD-477A-B4E2-EF911F3D07AE}" dt="2022-06-23T19:23:46.242" v="1773" actId="1076"/>
          <ac:picMkLst>
            <pc:docMk/>
            <pc:sldMk cId="3153476211" sldId="2308"/>
            <ac:picMk id="26" creationId="{54A1800A-C98E-4E19-D157-38CED0F6FF9F}"/>
          </ac:picMkLst>
        </pc:picChg>
        <pc:picChg chg="del">
          <ac:chgData name="Dan Moore" userId="432a1231-f1bc-48da-b3ef-5b1092c905eb" providerId="ADAL" clId="{29FC8BE0-25AD-477A-B4E2-EF911F3D07AE}" dt="2022-06-23T19:15:50.153" v="1686" actId="478"/>
          <ac:picMkLst>
            <pc:docMk/>
            <pc:sldMk cId="3153476211" sldId="2308"/>
            <ac:picMk id="27" creationId="{4D705B50-F9CE-4B10-80DD-07B6DF13ADAF}"/>
          </ac:picMkLst>
        </pc:picChg>
        <pc:picChg chg="add mod">
          <ac:chgData name="Dan Moore" userId="432a1231-f1bc-48da-b3ef-5b1092c905eb" providerId="ADAL" clId="{29FC8BE0-25AD-477A-B4E2-EF911F3D07AE}" dt="2022-06-23T19:23:46.242" v="1773" actId="1076"/>
          <ac:picMkLst>
            <pc:docMk/>
            <pc:sldMk cId="3153476211" sldId="2308"/>
            <ac:picMk id="29" creationId="{C64EEBD3-95B6-594B-6A79-E840405330CC}"/>
          </ac:picMkLst>
        </pc:picChg>
        <pc:picChg chg="mod">
          <ac:chgData name="Dan Moore" userId="432a1231-f1bc-48da-b3ef-5b1092c905eb" providerId="ADAL" clId="{29FC8BE0-25AD-477A-B4E2-EF911F3D07AE}" dt="2022-06-23T19:23:46.242" v="1773" actId="1076"/>
          <ac:picMkLst>
            <pc:docMk/>
            <pc:sldMk cId="3153476211" sldId="2308"/>
            <ac:picMk id="31" creationId="{0AC3B970-2D62-487C-B5C4-12552DB4D047}"/>
          </ac:picMkLst>
        </pc:picChg>
        <pc:picChg chg="del mod">
          <ac:chgData name="Dan Moore" userId="432a1231-f1bc-48da-b3ef-5b1092c905eb" providerId="ADAL" clId="{29FC8BE0-25AD-477A-B4E2-EF911F3D07AE}" dt="2022-06-23T18:52:22.804" v="1302" actId="478"/>
          <ac:picMkLst>
            <pc:docMk/>
            <pc:sldMk cId="3153476211" sldId="2308"/>
            <ac:picMk id="32" creationId="{F0816BE6-8BC8-4C09-9809-E06222501024}"/>
          </ac:picMkLst>
        </pc:picChg>
        <pc:picChg chg="mod">
          <ac:chgData name="Dan Moore" userId="432a1231-f1bc-48da-b3ef-5b1092c905eb" providerId="ADAL" clId="{29FC8BE0-25AD-477A-B4E2-EF911F3D07AE}" dt="2022-06-23T19:23:46.242" v="1773" actId="1076"/>
          <ac:picMkLst>
            <pc:docMk/>
            <pc:sldMk cId="3153476211" sldId="2308"/>
            <ac:picMk id="34" creationId="{CC9ED11F-7E4E-4410-B02A-A3D683461B30}"/>
          </ac:picMkLst>
        </pc:picChg>
        <pc:picChg chg="mod topLvl">
          <ac:chgData name="Dan Moore" userId="432a1231-f1bc-48da-b3ef-5b1092c905eb" providerId="ADAL" clId="{29FC8BE0-25AD-477A-B4E2-EF911F3D07AE}" dt="2022-06-23T19:23:46.242" v="1773" actId="1076"/>
          <ac:picMkLst>
            <pc:docMk/>
            <pc:sldMk cId="3153476211" sldId="2308"/>
            <ac:picMk id="35" creationId="{244B1ED4-6FCB-4FD9-B26C-1A2388F6857B}"/>
          </ac:picMkLst>
        </pc:picChg>
        <pc:picChg chg="mod topLvl">
          <ac:chgData name="Dan Moore" userId="432a1231-f1bc-48da-b3ef-5b1092c905eb" providerId="ADAL" clId="{29FC8BE0-25AD-477A-B4E2-EF911F3D07AE}" dt="2022-06-23T19:23:46.242" v="1773" actId="1076"/>
          <ac:picMkLst>
            <pc:docMk/>
            <pc:sldMk cId="3153476211" sldId="2308"/>
            <ac:picMk id="36" creationId="{4ACBCF5D-9712-479E-A11C-1B871B347B50}"/>
          </ac:picMkLst>
        </pc:picChg>
        <pc:picChg chg="mod">
          <ac:chgData name="Dan Moore" userId="432a1231-f1bc-48da-b3ef-5b1092c905eb" providerId="ADAL" clId="{29FC8BE0-25AD-477A-B4E2-EF911F3D07AE}" dt="2022-06-23T19:23:46.242" v="1773" actId="1076"/>
          <ac:picMkLst>
            <pc:docMk/>
            <pc:sldMk cId="3153476211" sldId="2308"/>
            <ac:picMk id="37" creationId="{81B97219-D56F-4442-A215-AE09450036FF}"/>
          </ac:picMkLst>
        </pc:picChg>
        <pc:picChg chg="add mod">
          <ac:chgData name="Dan Moore" userId="432a1231-f1bc-48da-b3ef-5b1092c905eb" providerId="ADAL" clId="{29FC8BE0-25AD-477A-B4E2-EF911F3D07AE}" dt="2022-06-23T19:23:46.242" v="1773" actId="1076"/>
          <ac:picMkLst>
            <pc:docMk/>
            <pc:sldMk cId="3153476211" sldId="2308"/>
            <ac:picMk id="38" creationId="{E1421DE1-3201-76B6-1FD9-468C992453E5}"/>
          </ac:picMkLst>
        </pc:picChg>
        <pc:picChg chg="mod">
          <ac:chgData name="Dan Moore" userId="432a1231-f1bc-48da-b3ef-5b1092c905eb" providerId="ADAL" clId="{29FC8BE0-25AD-477A-B4E2-EF911F3D07AE}" dt="2022-06-23T19:23:46.242" v="1773" actId="1076"/>
          <ac:picMkLst>
            <pc:docMk/>
            <pc:sldMk cId="3153476211" sldId="2308"/>
            <ac:picMk id="39" creationId="{99E58D30-1C32-4D51-BAF0-72F15C3DCDB6}"/>
          </ac:picMkLst>
        </pc:picChg>
        <pc:picChg chg="mod">
          <ac:chgData name="Dan Moore" userId="432a1231-f1bc-48da-b3ef-5b1092c905eb" providerId="ADAL" clId="{29FC8BE0-25AD-477A-B4E2-EF911F3D07AE}" dt="2022-06-23T19:23:46.242" v="1773" actId="1076"/>
          <ac:picMkLst>
            <pc:docMk/>
            <pc:sldMk cId="3153476211" sldId="2308"/>
            <ac:picMk id="40" creationId="{00F5C581-AAB8-47C4-AA0C-06B222877E7B}"/>
          </ac:picMkLst>
        </pc:picChg>
        <pc:picChg chg="mod">
          <ac:chgData name="Dan Moore" userId="432a1231-f1bc-48da-b3ef-5b1092c905eb" providerId="ADAL" clId="{29FC8BE0-25AD-477A-B4E2-EF911F3D07AE}" dt="2022-06-23T19:23:46.242" v="1773" actId="1076"/>
          <ac:picMkLst>
            <pc:docMk/>
            <pc:sldMk cId="3153476211" sldId="2308"/>
            <ac:picMk id="42" creationId="{543B062C-D027-4853-88F7-E257490C97CE}"/>
          </ac:picMkLst>
        </pc:picChg>
        <pc:picChg chg="mod">
          <ac:chgData name="Dan Moore" userId="432a1231-f1bc-48da-b3ef-5b1092c905eb" providerId="ADAL" clId="{29FC8BE0-25AD-477A-B4E2-EF911F3D07AE}" dt="2022-06-23T19:23:46.242" v="1773" actId="1076"/>
          <ac:picMkLst>
            <pc:docMk/>
            <pc:sldMk cId="3153476211" sldId="2308"/>
            <ac:picMk id="43" creationId="{2EC2B4F1-1908-4872-BCF5-1B85F1B42674}"/>
          </ac:picMkLst>
        </pc:picChg>
        <pc:picChg chg="add mod modCrop">
          <ac:chgData name="Dan Moore" userId="432a1231-f1bc-48da-b3ef-5b1092c905eb" providerId="ADAL" clId="{29FC8BE0-25AD-477A-B4E2-EF911F3D07AE}" dt="2022-06-23T18:53:53.690" v="1363" actId="164"/>
          <ac:picMkLst>
            <pc:docMk/>
            <pc:sldMk cId="3153476211" sldId="2308"/>
            <ac:picMk id="44" creationId="{86BE5898-486D-0934-3393-34EFE54C2BDA}"/>
          </ac:picMkLst>
        </pc:picChg>
        <pc:picChg chg="mod">
          <ac:chgData name="Dan Moore" userId="432a1231-f1bc-48da-b3ef-5b1092c905eb" providerId="ADAL" clId="{29FC8BE0-25AD-477A-B4E2-EF911F3D07AE}" dt="2022-06-23T19:23:46.242" v="1773" actId="1076"/>
          <ac:picMkLst>
            <pc:docMk/>
            <pc:sldMk cId="3153476211" sldId="2308"/>
            <ac:picMk id="46" creationId="{C0E7252C-8C6F-40EC-836A-7675BA868BA1}"/>
          </ac:picMkLst>
        </pc:picChg>
        <pc:picChg chg="del mod">
          <ac:chgData name="Dan Moore" userId="432a1231-f1bc-48da-b3ef-5b1092c905eb" providerId="ADAL" clId="{29FC8BE0-25AD-477A-B4E2-EF911F3D07AE}" dt="2022-06-23T18:57:59.140" v="1513" actId="478"/>
          <ac:picMkLst>
            <pc:docMk/>
            <pc:sldMk cId="3153476211" sldId="2308"/>
            <ac:picMk id="47" creationId="{ED019988-C82A-48B1-A0C2-5DD6E9779A98}"/>
          </ac:picMkLst>
        </pc:picChg>
        <pc:picChg chg="mod">
          <ac:chgData name="Dan Moore" userId="432a1231-f1bc-48da-b3ef-5b1092c905eb" providerId="ADAL" clId="{29FC8BE0-25AD-477A-B4E2-EF911F3D07AE}" dt="2022-06-23T19:23:46.242" v="1773" actId="1076"/>
          <ac:picMkLst>
            <pc:docMk/>
            <pc:sldMk cId="3153476211" sldId="2308"/>
            <ac:picMk id="48" creationId="{0A5F0042-F38A-4A6F-86AF-5D8B3CC7FCCF}"/>
          </ac:picMkLst>
        </pc:picChg>
        <pc:picChg chg="mod">
          <ac:chgData name="Dan Moore" userId="432a1231-f1bc-48da-b3ef-5b1092c905eb" providerId="ADAL" clId="{29FC8BE0-25AD-477A-B4E2-EF911F3D07AE}" dt="2022-06-23T19:23:46.242" v="1773" actId="1076"/>
          <ac:picMkLst>
            <pc:docMk/>
            <pc:sldMk cId="3153476211" sldId="2308"/>
            <ac:picMk id="49" creationId="{5AFA8C12-EB9C-4669-A216-227BCA8A1D3E}"/>
          </ac:picMkLst>
        </pc:picChg>
        <pc:picChg chg="mod">
          <ac:chgData name="Dan Moore" userId="432a1231-f1bc-48da-b3ef-5b1092c905eb" providerId="ADAL" clId="{29FC8BE0-25AD-477A-B4E2-EF911F3D07AE}" dt="2022-06-23T19:23:46.242" v="1773" actId="1076"/>
          <ac:picMkLst>
            <pc:docMk/>
            <pc:sldMk cId="3153476211" sldId="2308"/>
            <ac:picMk id="50" creationId="{D0506F74-3E3D-479A-8095-51732A554DA5}"/>
          </ac:picMkLst>
        </pc:picChg>
        <pc:picChg chg="mod">
          <ac:chgData name="Dan Moore" userId="432a1231-f1bc-48da-b3ef-5b1092c905eb" providerId="ADAL" clId="{29FC8BE0-25AD-477A-B4E2-EF911F3D07AE}" dt="2022-06-23T19:23:46.242" v="1773" actId="1076"/>
          <ac:picMkLst>
            <pc:docMk/>
            <pc:sldMk cId="3153476211" sldId="2308"/>
            <ac:picMk id="52" creationId="{78CFB63C-261D-4600-9D37-5E9148A87101}"/>
          </ac:picMkLst>
        </pc:picChg>
        <pc:picChg chg="mod modCrop">
          <ac:chgData name="Dan Moore" userId="432a1231-f1bc-48da-b3ef-5b1092c905eb" providerId="ADAL" clId="{29FC8BE0-25AD-477A-B4E2-EF911F3D07AE}" dt="2022-06-23T18:53:53.690" v="1363" actId="164"/>
          <ac:picMkLst>
            <pc:docMk/>
            <pc:sldMk cId="3153476211" sldId="2308"/>
            <ac:picMk id="57" creationId="{00000000-0000-0000-0000-000000000000}"/>
          </ac:picMkLst>
        </pc:picChg>
        <pc:picChg chg="mod">
          <ac:chgData name="Dan Moore" userId="432a1231-f1bc-48da-b3ef-5b1092c905eb" providerId="ADAL" clId="{29FC8BE0-25AD-477A-B4E2-EF911F3D07AE}" dt="2022-06-23T19:23:46.242" v="1773" actId="1076"/>
          <ac:picMkLst>
            <pc:docMk/>
            <pc:sldMk cId="3153476211" sldId="2308"/>
            <ac:picMk id="58" creationId="{00000000-0000-0000-0000-000000000000}"/>
          </ac:picMkLst>
        </pc:picChg>
        <pc:picChg chg="del mod">
          <ac:chgData name="Dan Moore" userId="432a1231-f1bc-48da-b3ef-5b1092c905eb" providerId="ADAL" clId="{29FC8BE0-25AD-477A-B4E2-EF911F3D07AE}" dt="2022-06-23T18:54:31.749" v="1409" actId="478"/>
          <ac:picMkLst>
            <pc:docMk/>
            <pc:sldMk cId="3153476211" sldId="2308"/>
            <ac:picMk id="59" creationId="{00000000-0000-0000-0000-000000000000}"/>
          </ac:picMkLst>
        </pc:picChg>
        <pc:picChg chg="mod">
          <ac:chgData name="Dan Moore" userId="432a1231-f1bc-48da-b3ef-5b1092c905eb" providerId="ADAL" clId="{29FC8BE0-25AD-477A-B4E2-EF911F3D07AE}" dt="2022-06-23T19:23:46.242" v="1773" actId="1076"/>
          <ac:picMkLst>
            <pc:docMk/>
            <pc:sldMk cId="3153476211" sldId="2308"/>
            <ac:picMk id="61" creationId="{00000000-0000-0000-0000-000000000000}"/>
          </ac:picMkLst>
        </pc:picChg>
        <pc:picChg chg="add mod">
          <ac:chgData name="Dan Moore" userId="432a1231-f1bc-48da-b3ef-5b1092c905eb" providerId="ADAL" clId="{29FC8BE0-25AD-477A-B4E2-EF911F3D07AE}" dt="2022-06-23T19:23:46.242" v="1773" actId="1076"/>
          <ac:picMkLst>
            <pc:docMk/>
            <pc:sldMk cId="3153476211" sldId="2308"/>
            <ac:picMk id="1024" creationId="{A0AB386B-EB2B-C8E9-F99E-CC5D57C4FC9D}"/>
          </ac:picMkLst>
        </pc:picChg>
        <pc:picChg chg="mod">
          <ac:chgData name="Dan Moore" userId="432a1231-f1bc-48da-b3ef-5b1092c905eb" providerId="ADAL" clId="{29FC8BE0-25AD-477A-B4E2-EF911F3D07AE}" dt="2022-06-23T19:23:46.242" v="1773" actId="1076"/>
          <ac:picMkLst>
            <pc:docMk/>
            <pc:sldMk cId="3153476211" sldId="2308"/>
            <ac:picMk id="1026" creationId="{A44089BA-87E6-4534-B13D-3A60F77A5717}"/>
          </ac:picMkLst>
        </pc:picChg>
        <pc:picChg chg="add mod">
          <ac:chgData name="Dan Moore" userId="432a1231-f1bc-48da-b3ef-5b1092c905eb" providerId="ADAL" clId="{29FC8BE0-25AD-477A-B4E2-EF911F3D07AE}" dt="2022-06-23T19:23:46.242" v="1773" actId="1076"/>
          <ac:picMkLst>
            <pc:docMk/>
            <pc:sldMk cId="3153476211" sldId="2308"/>
            <ac:picMk id="1027" creationId="{CB4B8235-06E5-8EC8-82E3-91A4B451F859}"/>
          </ac:picMkLst>
        </pc:picChg>
        <pc:picChg chg="add mod">
          <ac:chgData name="Dan Moore" userId="432a1231-f1bc-48da-b3ef-5b1092c905eb" providerId="ADAL" clId="{29FC8BE0-25AD-477A-B4E2-EF911F3D07AE}" dt="2022-06-23T19:23:46.242" v="1773" actId="1076"/>
          <ac:picMkLst>
            <pc:docMk/>
            <pc:sldMk cId="3153476211" sldId="2308"/>
            <ac:picMk id="1028" creationId="{E4158C2D-B809-F773-23E6-4AB7BA524AF4}"/>
          </ac:picMkLst>
        </pc:picChg>
        <pc:picChg chg="add mod">
          <ac:chgData name="Dan Moore" userId="432a1231-f1bc-48da-b3ef-5b1092c905eb" providerId="ADAL" clId="{29FC8BE0-25AD-477A-B4E2-EF911F3D07AE}" dt="2022-06-23T19:23:46.242" v="1773" actId="1076"/>
          <ac:picMkLst>
            <pc:docMk/>
            <pc:sldMk cId="3153476211" sldId="2308"/>
            <ac:picMk id="1030" creationId="{8676ACF6-2F92-5C94-22F1-9D38B3D17DD4}"/>
          </ac:picMkLst>
        </pc:picChg>
      </pc:sldChg>
      <pc:sldChg chg="addSp delSp modSp mod modClrScheme chgLayout">
        <pc:chgData name="Dan Moore" userId="432a1231-f1bc-48da-b3ef-5b1092c905eb" providerId="ADAL" clId="{29FC8BE0-25AD-477A-B4E2-EF911F3D07AE}" dt="2022-06-24T21:12:25.216" v="4681" actId="1076"/>
        <pc:sldMkLst>
          <pc:docMk/>
          <pc:sldMk cId="3405347775" sldId="4265"/>
        </pc:sldMkLst>
        <pc:spChg chg="mod">
          <ac:chgData name="Dan Moore" userId="432a1231-f1bc-48da-b3ef-5b1092c905eb" providerId="ADAL" clId="{29FC8BE0-25AD-477A-B4E2-EF911F3D07AE}" dt="2022-06-23T21:59:37.804" v="3801" actId="1076"/>
          <ac:spMkLst>
            <pc:docMk/>
            <pc:sldMk cId="3405347775" sldId="4265"/>
            <ac:spMk id="2" creationId="{C72E1F15-6A1B-4D83-80B4-7CBD1FD105BE}"/>
          </ac:spMkLst>
        </pc:spChg>
        <pc:spChg chg="add del mod">
          <ac:chgData name="Dan Moore" userId="432a1231-f1bc-48da-b3ef-5b1092c905eb" providerId="ADAL" clId="{29FC8BE0-25AD-477A-B4E2-EF911F3D07AE}" dt="2022-06-23T21:58:36.305" v="3755" actId="478"/>
          <ac:spMkLst>
            <pc:docMk/>
            <pc:sldMk cId="3405347775" sldId="4265"/>
            <ac:spMk id="3" creationId="{4F0CC211-EA84-4351-9688-8608B169036A}"/>
          </ac:spMkLst>
        </pc:spChg>
        <pc:spChg chg="add del mod ord">
          <ac:chgData name="Dan Moore" userId="432a1231-f1bc-48da-b3ef-5b1092c905eb" providerId="ADAL" clId="{29FC8BE0-25AD-477A-B4E2-EF911F3D07AE}" dt="2022-06-23T21:44:40.359" v="3423" actId="478"/>
          <ac:spMkLst>
            <pc:docMk/>
            <pc:sldMk cId="3405347775" sldId="4265"/>
            <ac:spMk id="4" creationId="{60535401-BB10-080C-8B28-5B58ADE4DB57}"/>
          </ac:spMkLst>
        </pc:spChg>
        <pc:spChg chg="mod">
          <ac:chgData name="Dan Moore" userId="432a1231-f1bc-48da-b3ef-5b1092c905eb" providerId="ADAL" clId="{29FC8BE0-25AD-477A-B4E2-EF911F3D07AE}" dt="2022-06-23T21:47:51.387" v="3466" actId="164"/>
          <ac:spMkLst>
            <pc:docMk/>
            <pc:sldMk cId="3405347775" sldId="4265"/>
            <ac:spMk id="12" creationId="{6F9DF5D0-4E6A-0B70-26CA-F6BFF7B51116}"/>
          </ac:spMkLst>
        </pc:spChg>
        <pc:spChg chg="mod">
          <ac:chgData name="Dan Moore" userId="432a1231-f1bc-48da-b3ef-5b1092c905eb" providerId="ADAL" clId="{29FC8BE0-25AD-477A-B4E2-EF911F3D07AE}" dt="2022-06-23T21:47:51.387" v="3466" actId="164"/>
          <ac:spMkLst>
            <pc:docMk/>
            <pc:sldMk cId="3405347775" sldId="4265"/>
            <ac:spMk id="13" creationId="{884F9461-B0BC-127F-AE53-6E360EF28328}"/>
          </ac:spMkLst>
        </pc:spChg>
        <pc:spChg chg="del mod">
          <ac:chgData name="Dan Moore" userId="432a1231-f1bc-48da-b3ef-5b1092c905eb" providerId="ADAL" clId="{29FC8BE0-25AD-477A-B4E2-EF911F3D07AE}" dt="2022-06-23T21:55:16.678" v="3711" actId="478"/>
          <ac:spMkLst>
            <pc:docMk/>
            <pc:sldMk cId="3405347775" sldId="4265"/>
            <ac:spMk id="17" creationId="{C2F0F001-582C-4114-A84F-84EB2D905352}"/>
          </ac:spMkLst>
        </pc:spChg>
        <pc:spChg chg="mod">
          <ac:chgData name="Dan Moore" userId="432a1231-f1bc-48da-b3ef-5b1092c905eb" providerId="ADAL" clId="{29FC8BE0-25AD-477A-B4E2-EF911F3D07AE}" dt="2022-06-23T21:47:51.387" v="3466" actId="164"/>
          <ac:spMkLst>
            <pc:docMk/>
            <pc:sldMk cId="3405347775" sldId="4265"/>
            <ac:spMk id="18" creationId="{35BDF1A9-C84F-2994-D02A-D198B726B50C}"/>
          </ac:spMkLst>
        </pc:spChg>
        <pc:spChg chg="mod">
          <ac:chgData name="Dan Moore" userId="432a1231-f1bc-48da-b3ef-5b1092c905eb" providerId="ADAL" clId="{29FC8BE0-25AD-477A-B4E2-EF911F3D07AE}" dt="2022-06-23T21:47:51.387" v="3466" actId="164"/>
          <ac:spMkLst>
            <pc:docMk/>
            <pc:sldMk cId="3405347775" sldId="4265"/>
            <ac:spMk id="19" creationId="{0740A08C-52E8-CFC5-0C15-93A191167D69}"/>
          </ac:spMkLst>
        </pc:spChg>
        <pc:spChg chg="mod">
          <ac:chgData name="Dan Moore" userId="432a1231-f1bc-48da-b3ef-5b1092c905eb" providerId="ADAL" clId="{29FC8BE0-25AD-477A-B4E2-EF911F3D07AE}" dt="2022-06-23T21:47:51.387" v="3466" actId="164"/>
          <ac:spMkLst>
            <pc:docMk/>
            <pc:sldMk cId="3405347775" sldId="4265"/>
            <ac:spMk id="20" creationId="{45BF26B5-C7AF-4224-43B2-A25BD46345E1}"/>
          </ac:spMkLst>
        </pc:spChg>
        <pc:spChg chg="add mod">
          <ac:chgData name="Dan Moore" userId="432a1231-f1bc-48da-b3ef-5b1092c905eb" providerId="ADAL" clId="{29FC8BE0-25AD-477A-B4E2-EF911F3D07AE}" dt="2022-06-24T21:12:21.035" v="4680" actId="1076"/>
          <ac:spMkLst>
            <pc:docMk/>
            <pc:sldMk cId="3405347775" sldId="4265"/>
            <ac:spMk id="23" creationId="{47C813AA-45AC-3521-E768-FB9C0DF8FBE7}"/>
          </ac:spMkLst>
        </pc:spChg>
        <pc:spChg chg="add mod ord">
          <ac:chgData name="Dan Moore" userId="432a1231-f1bc-48da-b3ef-5b1092c905eb" providerId="ADAL" clId="{29FC8BE0-25AD-477A-B4E2-EF911F3D07AE}" dt="2022-06-23T21:55:11.664" v="3709" actId="1076"/>
          <ac:spMkLst>
            <pc:docMk/>
            <pc:sldMk cId="3405347775" sldId="4265"/>
            <ac:spMk id="24" creationId="{4C33AFC9-B4B8-1015-E75D-FF905081E220}"/>
          </ac:spMkLst>
        </pc:spChg>
        <pc:spChg chg="add del mod ord">
          <ac:chgData name="Dan Moore" userId="432a1231-f1bc-48da-b3ef-5b1092c905eb" providerId="ADAL" clId="{29FC8BE0-25AD-477A-B4E2-EF911F3D07AE}" dt="2022-06-23T21:55:13.746" v="3710" actId="478"/>
          <ac:spMkLst>
            <pc:docMk/>
            <pc:sldMk cId="3405347775" sldId="4265"/>
            <ac:spMk id="25" creationId="{991F5410-1FE9-0EBE-0698-8617E2B3493F}"/>
          </ac:spMkLst>
        </pc:spChg>
        <pc:spChg chg="mod">
          <ac:chgData name="Dan Moore" userId="432a1231-f1bc-48da-b3ef-5b1092c905eb" providerId="ADAL" clId="{29FC8BE0-25AD-477A-B4E2-EF911F3D07AE}" dt="2022-06-23T21:59:37.804" v="3801" actId="1076"/>
          <ac:spMkLst>
            <pc:docMk/>
            <pc:sldMk cId="3405347775" sldId="4265"/>
            <ac:spMk id="52" creationId="{8B84C6CF-5839-4929-AA2D-46E7833E4A8D}"/>
          </ac:spMkLst>
        </pc:spChg>
        <pc:spChg chg="mod">
          <ac:chgData name="Dan Moore" userId="432a1231-f1bc-48da-b3ef-5b1092c905eb" providerId="ADAL" clId="{29FC8BE0-25AD-477A-B4E2-EF911F3D07AE}" dt="2022-06-23T21:59:37.804" v="3801" actId="1076"/>
          <ac:spMkLst>
            <pc:docMk/>
            <pc:sldMk cId="3405347775" sldId="4265"/>
            <ac:spMk id="55" creationId="{96517CF9-A305-4F3A-B82A-CFD652A7834B}"/>
          </ac:spMkLst>
        </pc:spChg>
        <pc:spChg chg="mod">
          <ac:chgData name="Dan Moore" userId="432a1231-f1bc-48da-b3ef-5b1092c905eb" providerId="ADAL" clId="{29FC8BE0-25AD-477A-B4E2-EF911F3D07AE}" dt="2022-06-23T21:59:37.804" v="3801" actId="1076"/>
          <ac:spMkLst>
            <pc:docMk/>
            <pc:sldMk cId="3405347775" sldId="4265"/>
            <ac:spMk id="56" creationId="{DDC5821C-8D8F-4ABD-8766-72C6F96A0A7D}"/>
          </ac:spMkLst>
        </pc:spChg>
        <pc:spChg chg="mod">
          <ac:chgData name="Dan Moore" userId="432a1231-f1bc-48da-b3ef-5b1092c905eb" providerId="ADAL" clId="{29FC8BE0-25AD-477A-B4E2-EF911F3D07AE}" dt="2022-06-23T21:59:37.804" v="3801" actId="1076"/>
          <ac:spMkLst>
            <pc:docMk/>
            <pc:sldMk cId="3405347775" sldId="4265"/>
            <ac:spMk id="59" creationId="{3ABCA9BB-7CD6-43EA-9565-25C42EA3280A}"/>
          </ac:spMkLst>
        </pc:spChg>
        <pc:spChg chg="mod">
          <ac:chgData name="Dan Moore" userId="432a1231-f1bc-48da-b3ef-5b1092c905eb" providerId="ADAL" clId="{29FC8BE0-25AD-477A-B4E2-EF911F3D07AE}" dt="2022-06-23T21:59:37.804" v="3801" actId="1076"/>
          <ac:spMkLst>
            <pc:docMk/>
            <pc:sldMk cId="3405347775" sldId="4265"/>
            <ac:spMk id="60" creationId="{C6C14953-24D6-4416-B966-F06F662ECE8F}"/>
          </ac:spMkLst>
        </pc:spChg>
        <pc:spChg chg="mod">
          <ac:chgData name="Dan Moore" userId="432a1231-f1bc-48da-b3ef-5b1092c905eb" providerId="ADAL" clId="{29FC8BE0-25AD-477A-B4E2-EF911F3D07AE}" dt="2022-06-23T21:59:37.804" v="3801" actId="1076"/>
          <ac:spMkLst>
            <pc:docMk/>
            <pc:sldMk cId="3405347775" sldId="4265"/>
            <ac:spMk id="63" creationId="{9EA26B3F-3938-448B-B3B1-C555DC2BC8F4}"/>
          </ac:spMkLst>
        </pc:spChg>
        <pc:spChg chg="mod">
          <ac:chgData name="Dan Moore" userId="432a1231-f1bc-48da-b3ef-5b1092c905eb" providerId="ADAL" clId="{29FC8BE0-25AD-477A-B4E2-EF911F3D07AE}" dt="2022-06-23T21:59:37.804" v="3801" actId="1076"/>
          <ac:spMkLst>
            <pc:docMk/>
            <pc:sldMk cId="3405347775" sldId="4265"/>
            <ac:spMk id="64" creationId="{783F06A7-E225-4DD4-A2A0-5EB5C110F4AA}"/>
          </ac:spMkLst>
        </pc:spChg>
        <pc:spChg chg="add del mod">
          <ac:chgData name="Dan Moore" userId="432a1231-f1bc-48da-b3ef-5b1092c905eb" providerId="ADAL" clId="{29FC8BE0-25AD-477A-B4E2-EF911F3D07AE}" dt="2022-06-23T21:48:54.359" v="3487" actId="478"/>
          <ac:spMkLst>
            <pc:docMk/>
            <pc:sldMk cId="3405347775" sldId="4265"/>
            <ac:spMk id="75" creationId="{3B9D777A-3D93-8294-26F9-197D1F8965F8}"/>
          </ac:spMkLst>
        </pc:spChg>
        <pc:spChg chg="add del mod">
          <ac:chgData name="Dan Moore" userId="432a1231-f1bc-48da-b3ef-5b1092c905eb" providerId="ADAL" clId="{29FC8BE0-25AD-477A-B4E2-EF911F3D07AE}" dt="2022-06-23T21:48:54.359" v="3487" actId="478"/>
          <ac:spMkLst>
            <pc:docMk/>
            <pc:sldMk cId="3405347775" sldId="4265"/>
            <ac:spMk id="76" creationId="{FC90EFC0-3AF6-C61C-BE71-535490AAF4B2}"/>
          </ac:spMkLst>
        </pc:spChg>
        <pc:spChg chg="add mod">
          <ac:chgData name="Dan Moore" userId="432a1231-f1bc-48da-b3ef-5b1092c905eb" providerId="ADAL" clId="{29FC8BE0-25AD-477A-B4E2-EF911F3D07AE}" dt="2022-06-24T21:12:21.035" v="4680" actId="1076"/>
          <ac:spMkLst>
            <pc:docMk/>
            <pc:sldMk cId="3405347775" sldId="4265"/>
            <ac:spMk id="77" creationId="{416F8EE9-9208-31F8-32CB-0538554AD719}"/>
          </ac:spMkLst>
        </pc:spChg>
        <pc:spChg chg="add mod">
          <ac:chgData name="Dan Moore" userId="432a1231-f1bc-48da-b3ef-5b1092c905eb" providerId="ADAL" clId="{29FC8BE0-25AD-477A-B4E2-EF911F3D07AE}" dt="2022-06-23T21:59:16.895" v="3799" actId="1076"/>
          <ac:spMkLst>
            <pc:docMk/>
            <pc:sldMk cId="3405347775" sldId="4265"/>
            <ac:spMk id="80" creationId="{D0C15736-2A37-515D-DD06-8E603D6E1A6A}"/>
          </ac:spMkLst>
        </pc:spChg>
        <pc:spChg chg="del mod topLvl">
          <ac:chgData name="Dan Moore" userId="432a1231-f1bc-48da-b3ef-5b1092c905eb" providerId="ADAL" clId="{29FC8BE0-25AD-477A-B4E2-EF911F3D07AE}" dt="2022-06-23T21:48:11.994" v="3475" actId="478"/>
          <ac:spMkLst>
            <pc:docMk/>
            <pc:sldMk cId="3405347775" sldId="4265"/>
            <ac:spMk id="91" creationId="{09C1DAD8-997D-4960-8A7A-A123010D9084}"/>
          </ac:spMkLst>
        </pc:spChg>
        <pc:spChg chg="mod ord topLvl">
          <ac:chgData name="Dan Moore" userId="432a1231-f1bc-48da-b3ef-5b1092c905eb" providerId="ADAL" clId="{29FC8BE0-25AD-477A-B4E2-EF911F3D07AE}" dt="2022-06-24T21:12:21.035" v="4680" actId="1076"/>
          <ac:spMkLst>
            <pc:docMk/>
            <pc:sldMk cId="3405347775" sldId="4265"/>
            <ac:spMk id="92" creationId="{08B61DAD-A809-4CEC-B9EF-A1842E1BDD2F}"/>
          </ac:spMkLst>
        </pc:spChg>
        <pc:spChg chg="mod ord topLvl">
          <ac:chgData name="Dan Moore" userId="432a1231-f1bc-48da-b3ef-5b1092c905eb" providerId="ADAL" clId="{29FC8BE0-25AD-477A-B4E2-EF911F3D07AE}" dt="2022-06-24T21:12:21.035" v="4680" actId="1076"/>
          <ac:spMkLst>
            <pc:docMk/>
            <pc:sldMk cId="3405347775" sldId="4265"/>
            <ac:spMk id="93" creationId="{47EACD77-5B41-49C7-8480-91F7E8909716}"/>
          </ac:spMkLst>
        </pc:spChg>
        <pc:spChg chg="mod topLvl">
          <ac:chgData name="Dan Moore" userId="432a1231-f1bc-48da-b3ef-5b1092c905eb" providerId="ADAL" clId="{29FC8BE0-25AD-477A-B4E2-EF911F3D07AE}" dt="2022-06-23T21:47:54.179" v="3467" actId="164"/>
          <ac:spMkLst>
            <pc:docMk/>
            <pc:sldMk cId="3405347775" sldId="4265"/>
            <ac:spMk id="103" creationId="{CB5397F0-187B-4232-B097-D8A4046582F2}"/>
          </ac:spMkLst>
        </pc:spChg>
        <pc:spChg chg="mod topLvl">
          <ac:chgData name="Dan Moore" userId="432a1231-f1bc-48da-b3ef-5b1092c905eb" providerId="ADAL" clId="{29FC8BE0-25AD-477A-B4E2-EF911F3D07AE}" dt="2022-06-23T21:47:54.179" v="3467" actId="164"/>
          <ac:spMkLst>
            <pc:docMk/>
            <pc:sldMk cId="3405347775" sldId="4265"/>
            <ac:spMk id="104" creationId="{B83CA8BD-1168-42E3-8BCD-0229DECA9091}"/>
          </ac:spMkLst>
        </pc:spChg>
        <pc:spChg chg="mod">
          <ac:chgData name="Dan Moore" userId="432a1231-f1bc-48da-b3ef-5b1092c905eb" providerId="ADAL" clId="{29FC8BE0-25AD-477A-B4E2-EF911F3D07AE}" dt="2022-06-23T21:46:42.933" v="3451" actId="165"/>
          <ac:spMkLst>
            <pc:docMk/>
            <pc:sldMk cId="3405347775" sldId="4265"/>
            <ac:spMk id="105" creationId="{3B8BDF1D-63F0-4259-B732-69468799AED0}"/>
          </ac:spMkLst>
        </pc:spChg>
        <pc:spChg chg="mod">
          <ac:chgData name="Dan Moore" userId="432a1231-f1bc-48da-b3ef-5b1092c905eb" providerId="ADAL" clId="{29FC8BE0-25AD-477A-B4E2-EF911F3D07AE}" dt="2022-06-23T21:47:00.402" v="3454" actId="207"/>
          <ac:spMkLst>
            <pc:docMk/>
            <pc:sldMk cId="3405347775" sldId="4265"/>
            <ac:spMk id="106" creationId="{443228B8-CB31-4ECD-A22D-94426E1F9835}"/>
          </ac:spMkLst>
        </pc:spChg>
        <pc:spChg chg="mod">
          <ac:chgData name="Dan Moore" userId="432a1231-f1bc-48da-b3ef-5b1092c905eb" providerId="ADAL" clId="{29FC8BE0-25AD-477A-B4E2-EF911F3D07AE}" dt="2022-06-23T21:47:00.402" v="3454" actId="207"/>
          <ac:spMkLst>
            <pc:docMk/>
            <pc:sldMk cId="3405347775" sldId="4265"/>
            <ac:spMk id="107" creationId="{5170CAB5-EA06-4F5A-B7BE-1972612E8F1A}"/>
          </ac:spMkLst>
        </pc:spChg>
        <pc:spChg chg="mod">
          <ac:chgData name="Dan Moore" userId="432a1231-f1bc-48da-b3ef-5b1092c905eb" providerId="ADAL" clId="{29FC8BE0-25AD-477A-B4E2-EF911F3D07AE}" dt="2022-06-23T21:47:00.402" v="3454" actId="207"/>
          <ac:spMkLst>
            <pc:docMk/>
            <pc:sldMk cId="3405347775" sldId="4265"/>
            <ac:spMk id="108" creationId="{E805C117-F51C-4C42-800D-80259C6B8F24}"/>
          </ac:spMkLst>
        </pc:spChg>
        <pc:spChg chg="mod">
          <ac:chgData name="Dan Moore" userId="432a1231-f1bc-48da-b3ef-5b1092c905eb" providerId="ADAL" clId="{29FC8BE0-25AD-477A-B4E2-EF911F3D07AE}" dt="2022-06-23T21:47:00.402" v="3454" actId="207"/>
          <ac:spMkLst>
            <pc:docMk/>
            <pc:sldMk cId="3405347775" sldId="4265"/>
            <ac:spMk id="109" creationId="{A42E7487-25C8-4468-9802-0759D674B496}"/>
          </ac:spMkLst>
        </pc:spChg>
        <pc:spChg chg="mod">
          <ac:chgData name="Dan Moore" userId="432a1231-f1bc-48da-b3ef-5b1092c905eb" providerId="ADAL" clId="{29FC8BE0-25AD-477A-B4E2-EF911F3D07AE}" dt="2022-06-23T21:47:00.402" v="3454" actId="207"/>
          <ac:spMkLst>
            <pc:docMk/>
            <pc:sldMk cId="3405347775" sldId="4265"/>
            <ac:spMk id="110" creationId="{2FF40ED2-BDCF-410F-93C2-F8A718B13600}"/>
          </ac:spMkLst>
        </pc:spChg>
        <pc:spChg chg="mod">
          <ac:chgData name="Dan Moore" userId="432a1231-f1bc-48da-b3ef-5b1092c905eb" providerId="ADAL" clId="{29FC8BE0-25AD-477A-B4E2-EF911F3D07AE}" dt="2022-06-23T21:47:00.402" v="3454" actId="207"/>
          <ac:spMkLst>
            <pc:docMk/>
            <pc:sldMk cId="3405347775" sldId="4265"/>
            <ac:spMk id="111" creationId="{49E4C674-1631-4675-A1A5-B375AA7F3719}"/>
          </ac:spMkLst>
        </pc:spChg>
        <pc:spChg chg="mod">
          <ac:chgData name="Dan Moore" userId="432a1231-f1bc-48da-b3ef-5b1092c905eb" providerId="ADAL" clId="{29FC8BE0-25AD-477A-B4E2-EF911F3D07AE}" dt="2022-06-23T21:47:00.402" v="3454" actId="207"/>
          <ac:spMkLst>
            <pc:docMk/>
            <pc:sldMk cId="3405347775" sldId="4265"/>
            <ac:spMk id="112" creationId="{B8265EFD-B8E3-4D78-BEC6-C4DBE694AD70}"/>
          </ac:spMkLst>
        </pc:spChg>
        <pc:spChg chg="mod">
          <ac:chgData name="Dan Moore" userId="432a1231-f1bc-48da-b3ef-5b1092c905eb" providerId="ADAL" clId="{29FC8BE0-25AD-477A-B4E2-EF911F3D07AE}" dt="2022-06-23T21:47:00.402" v="3454" actId="207"/>
          <ac:spMkLst>
            <pc:docMk/>
            <pc:sldMk cId="3405347775" sldId="4265"/>
            <ac:spMk id="113" creationId="{A3C70D3F-2C9C-49ED-B622-4CAE1589E9C8}"/>
          </ac:spMkLst>
        </pc:spChg>
        <pc:spChg chg="mod">
          <ac:chgData name="Dan Moore" userId="432a1231-f1bc-48da-b3ef-5b1092c905eb" providerId="ADAL" clId="{29FC8BE0-25AD-477A-B4E2-EF911F3D07AE}" dt="2022-06-23T21:47:02.885" v="3455" actId="207"/>
          <ac:spMkLst>
            <pc:docMk/>
            <pc:sldMk cId="3405347775" sldId="4265"/>
            <ac:spMk id="114" creationId="{119E2D13-E58F-4A1F-8F14-9EF42BF10F70}"/>
          </ac:spMkLst>
        </pc:spChg>
        <pc:spChg chg="del mod topLvl">
          <ac:chgData name="Dan Moore" userId="432a1231-f1bc-48da-b3ef-5b1092c905eb" providerId="ADAL" clId="{29FC8BE0-25AD-477A-B4E2-EF911F3D07AE}" dt="2022-06-23T21:48:10.939" v="3474" actId="478"/>
          <ac:spMkLst>
            <pc:docMk/>
            <pc:sldMk cId="3405347775" sldId="4265"/>
            <ac:spMk id="115" creationId="{113C9938-3128-4986-909C-E32AD6EC5B99}"/>
          </ac:spMkLst>
        </pc:spChg>
        <pc:spChg chg="mod">
          <ac:chgData name="Dan Moore" userId="432a1231-f1bc-48da-b3ef-5b1092c905eb" providerId="ADAL" clId="{29FC8BE0-25AD-477A-B4E2-EF911F3D07AE}" dt="2022-06-24T21:12:25.216" v="4681" actId="1076"/>
          <ac:spMkLst>
            <pc:docMk/>
            <pc:sldMk cId="3405347775" sldId="4265"/>
            <ac:spMk id="130" creationId="{B3C7F350-D04A-4F2A-8EF2-9723CD6CDEEC}"/>
          </ac:spMkLst>
        </pc:spChg>
        <pc:spChg chg="mod">
          <ac:chgData name="Dan Moore" userId="432a1231-f1bc-48da-b3ef-5b1092c905eb" providerId="ADAL" clId="{29FC8BE0-25AD-477A-B4E2-EF911F3D07AE}" dt="2022-06-24T21:12:25.216" v="4681" actId="1076"/>
          <ac:spMkLst>
            <pc:docMk/>
            <pc:sldMk cId="3405347775" sldId="4265"/>
            <ac:spMk id="131" creationId="{0C4C0459-6907-499B-83AC-9E527EC75D32}"/>
          </ac:spMkLst>
        </pc:spChg>
        <pc:spChg chg="mod">
          <ac:chgData name="Dan Moore" userId="432a1231-f1bc-48da-b3ef-5b1092c905eb" providerId="ADAL" clId="{29FC8BE0-25AD-477A-B4E2-EF911F3D07AE}" dt="2022-06-23T21:59:37.804" v="3801" actId="1076"/>
          <ac:spMkLst>
            <pc:docMk/>
            <pc:sldMk cId="3405347775" sldId="4265"/>
            <ac:spMk id="134" creationId="{066DFD92-8F94-47FB-80E6-376423B6C79C}"/>
          </ac:spMkLst>
        </pc:spChg>
        <pc:spChg chg="add del mod">
          <ac:chgData name="Dan Moore" userId="432a1231-f1bc-48da-b3ef-5b1092c905eb" providerId="ADAL" clId="{29FC8BE0-25AD-477A-B4E2-EF911F3D07AE}" dt="2022-06-23T21:59:37.804" v="3801" actId="1076"/>
          <ac:spMkLst>
            <pc:docMk/>
            <pc:sldMk cId="3405347775" sldId="4265"/>
            <ac:spMk id="135" creationId="{813476EE-35E8-413D-BD0F-D5748778640B}"/>
          </ac:spMkLst>
        </pc:spChg>
        <pc:spChg chg="mod">
          <ac:chgData name="Dan Moore" userId="432a1231-f1bc-48da-b3ef-5b1092c905eb" providerId="ADAL" clId="{29FC8BE0-25AD-477A-B4E2-EF911F3D07AE}" dt="2022-06-23T21:59:37.804" v="3801" actId="1076"/>
          <ac:spMkLst>
            <pc:docMk/>
            <pc:sldMk cId="3405347775" sldId="4265"/>
            <ac:spMk id="137" creationId="{456B59EE-8B3E-4F23-A1EB-F3674E05A622}"/>
          </ac:spMkLst>
        </pc:spChg>
        <pc:spChg chg="mod">
          <ac:chgData name="Dan Moore" userId="432a1231-f1bc-48da-b3ef-5b1092c905eb" providerId="ADAL" clId="{29FC8BE0-25AD-477A-B4E2-EF911F3D07AE}" dt="2022-06-23T21:59:37.804" v="3801" actId="1076"/>
          <ac:spMkLst>
            <pc:docMk/>
            <pc:sldMk cId="3405347775" sldId="4265"/>
            <ac:spMk id="145" creationId="{B3FDB08F-136F-485E-8C88-C57DBDC9BDA8}"/>
          </ac:spMkLst>
        </pc:spChg>
        <pc:spChg chg="mod">
          <ac:chgData name="Dan Moore" userId="432a1231-f1bc-48da-b3ef-5b1092c905eb" providerId="ADAL" clId="{29FC8BE0-25AD-477A-B4E2-EF911F3D07AE}" dt="2022-06-23T21:59:37.804" v="3801" actId="1076"/>
          <ac:spMkLst>
            <pc:docMk/>
            <pc:sldMk cId="3405347775" sldId="4265"/>
            <ac:spMk id="146" creationId="{7B5E5225-BDFF-4C3A-AFA0-097453AF17B8}"/>
          </ac:spMkLst>
        </pc:spChg>
        <pc:spChg chg="mod">
          <ac:chgData name="Dan Moore" userId="432a1231-f1bc-48da-b3ef-5b1092c905eb" providerId="ADAL" clId="{29FC8BE0-25AD-477A-B4E2-EF911F3D07AE}" dt="2022-06-24T21:12:25.216" v="4681" actId="1076"/>
          <ac:spMkLst>
            <pc:docMk/>
            <pc:sldMk cId="3405347775" sldId="4265"/>
            <ac:spMk id="147" creationId="{685D935C-E2A4-4A01-A7C2-F4B72E3947AF}"/>
          </ac:spMkLst>
        </pc:spChg>
        <pc:spChg chg="mod">
          <ac:chgData name="Dan Moore" userId="432a1231-f1bc-48da-b3ef-5b1092c905eb" providerId="ADAL" clId="{29FC8BE0-25AD-477A-B4E2-EF911F3D07AE}" dt="2022-06-24T21:12:25.216" v="4681" actId="1076"/>
          <ac:spMkLst>
            <pc:docMk/>
            <pc:sldMk cId="3405347775" sldId="4265"/>
            <ac:spMk id="155" creationId="{7D9E934B-CF63-47F7-985E-D74C9DE37E05}"/>
          </ac:spMkLst>
        </pc:spChg>
        <pc:grpChg chg="add mod">
          <ac:chgData name="Dan Moore" userId="432a1231-f1bc-48da-b3ef-5b1092c905eb" providerId="ADAL" clId="{29FC8BE0-25AD-477A-B4E2-EF911F3D07AE}" dt="2022-06-23T21:47:22.259" v="3459" actId="338"/>
          <ac:grpSpMkLst>
            <pc:docMk/>
            <pc:sldMk cId="3405347775" sldId="4265"/>
            <ac:grpSpMk id="7" creationId="{95A838FE-005D-4B37-4EB5-B9BC974B2A64}"/>
          </ac:grpSpMkLst>
        </pc:grpChg>
        <pc:grpChg chg="del mod">
          <ac:chgData name="Dan Moore" userId="432a1231-f1bc-48da-b3ef-5b1092c905eb" providerId="ADAL" clId="{29FC8BE0-25AD-477A-B4E2-EF911F3D07AE}" dt="2022-06-23T21:47:26.322" v="3460" actId="27803"/>
          <ac:grpSpMkLst>
            <pc:docMk/>
            <pc:sldMk cId="3405347775" sldId="4265"/>
            <ac:grpSpMk id="8" creationId="{B30EFFB6-7DC0-12C3-27E2-5A1BB5DF00DF}"/>
          </ac:grpSpMkLst>
        </pc:grpChg>
        <pc:grpChg chg="del mod topLvl">
          <ac:chgData name="Dan Moore" userId="432a1231-f1bc-48da-b3ef-5b1092c905eb" providerId="ADAL" clId="{29FC8BE0-25AD-477A-B4E2-EF911F3D07AE}" dt="2022-06-23T21:46:37.058" v="3450" actId="165"/>
          <ac:grpSpMkLst>
            <pc:docMk/>
            <pc:sldMk cId="3405347775" sldId="4265"/>
            <ac:grpSpMk id="9" creationId="{77B8EC9B-F4AB-412C-9710-E1B779916DF5}"/>
          </ac:grpSpMkLst>
        </pc:grpChg>
        <pc:grpChg chg="del mod topLvl">
          <ac:chgData name="Dan Moore" userId="432a1231-f1bc-48da-b3ef-5b1092c905eb" providerId="ADAL" clId="{29FC8BE0-25AD-477A-B4E2-EF911F3D07AE}" dt="2022-06-23T21:47:15.344" v="3457" actId="165"/>
          <ac:grpSpMkLst>
            <pc:docMk/>
            <pc:sldMk cId="3405347775" sldId="4265"/>
            <ac:grpSpMk id="10" creationId="{6D8A3A6F-96FB-40B6-9693-5B2631F5F27B}"/>
          </ac:grpSpMkLst>
        </pc:grpChg>
        <pc:grpChg chg="del mod topLvl">
          <ac:chgData name="Dan Moore" userId="432a1231-f1bc-48da-b3ef-5b1092c905eb" providerId="ADAL" clId="{29FC8BE0-25AD-477A-B4E2-EF911F3D07AE}" dt="2022-06-23T21:46:32.760" v="3449" actId="165"/>
          <ac:grpSpMkLst>
            <pc:docMk/>
            <pc:sldMk cId="3405347775" sldId="4265"/>
            <ac:grpSpMk id="14" creationId="{56F52D28-87B1-490E-88E1-19D7C246BBC6}"/>
          </ac:grpSpMkLst>
        </pc:grpChg>
        <pc:grpChg chg="del mod topLvl">
          <ac:chgData name="Dan Moore" userId="432a1231-f1bc-48da-b3ef-5b1092c905eb" providerId="ADAL" clId="{29FC8BE0-25AD-477A-B4E2-EF911F3D07AE}" dt="2022-06-23T21:47:10.424" v="3456" actId="165"/>
          <ac:grpSpMkLst>
            <pc:docMk/>
            <pc:sldMk cId="3405347775" sldId="4265"/>
            <ac:grpSpMk id="15" creationId="{54464C46-7D36-4E94-9B30-88229484B223}"/>
          </ac:grpSpMkLst>
        </pc:grpChg>
        <pc:grpChg chg="del mod">
          <ac:chgData name="Dan Moore" userId="432a1231-f1bc-48da-b3ef-5b1092c905eb" providerId="ADAL" clId="{29FC8BE0-25AD-477A-B4E2-EF911F3D07AE}" dt="2022-06-23T21:46:20.102" v="3445" actId="165"/>
          <ac:grpSpMkLst>
            <pc:docMk/>
            <pc:sldMk cId="3405347775" sldId="4265"/>
            <ac:grpSpMk id="16" creationId="{4B3DB48F-BC8B-433D-96D8-A0F977B1C7BC}"/>
          </ac:grpSpMkLst>
        </pc:grpChg>
        <pc:grpChg chg="add mod ord">
          <ac:chgData name="Dan Moore" userId="432a1231-f1bc-48da-b3ef-5b1092c905eb" providerId="ADAL" clId="{29FC8BE0-25AD-477A-B4E2-EF911F3D07AE}" dt="2022-06-24T21:12:21.035" v="4680" actId="1076"/>
          <ac:grpSpMkLst>
            <pc:docMk/>
            <pc:sldMk cId="3405347775" sldId="4265"/>
            <ac:grpSpMk id="21" creationId="{8CE7DDBE-DAC6-BD36-D516-B5031B1862CA}"/>
          </ac:grpSpMkLst>
        </pc:grpChg>
        <pc:grpChg chg="add mod ord">
          <ac:chgData name="Dan Moore" userId="432a1231-f1bc-48da-b3ef-5b1092c905eb" providerId="ADAL" clId="{29FC8BE0-25AD-477A-B4E2-EF911F3D07AE}" dt="2022-06-24T21:12:21.035" v="4680" actId="1076"/>
          <ac:grpSpMkLst>
            <pc:docMk/>
            <pc:sldMk cId="3405347775" sldId="4265"/>
            <ac:grpSpMk id="22" creationId="{6D599B40-BF2D-8FB7-DDE9-BDCE0BB60207}"/>
          </ac:grpSpMkLst>
        </pc:grpChg>
        <pc:grpChg chg="del mod topLvl">
          <ac:chgData name="Dan Moore" userId="432a1231-f1bc-48da-b3ef-5b1092c905eb" providerId="ADAL" clId="{29FC8BE0-25AD-477A-B4E2-EF911F3D07AE}" dt="2022-06-23T21:46:42.933" v="3451" actId="165"/>
          <ac:grpSpMkLst>
            <pc:docMk/>
            <pc:sldMk cId="3405347775" sldId="4265"/>
            <ac:grpSpMk id="101" creationId="{EB7012B0-FCB7-4464-B39B-908FDAECF299}"/>
          </ac:grpSpMkLst>
        </pc:grpChg>
        <pc:grpChg chg="mod topLvl">
          <ac:chgData name="Dan Moore" userId="432a1231-f1bc-48da-b3ef-5b1092c905eb" providerId="ADAL" clId="{29FC8BE0-25AD-477A-B4E2-EF911F3D07AE}" dt="2022-06-23T21:47:54.179" v="3467" actId="164"/>
          <ac:grpSpMkLst>
            <pc:docMk/>
            <pc:sldMk cId="3405347775" sldId="4265"/>
            <ac:grpSpMk id="102" creationId="{4010C269-952E-4E55-A2E5-7BB89CE8632C}"/>
          </ac:grpSpMkLst>
        </pc:grpChg>
        <pc:picChg chg="mod">
          <ac:chgData name="Dan Moore" userId="432a1231-f1bc-48da-b3ef-5b1092c905eb" providerId="ADAL" clId="{29FC8BE0-25AD-477A-B4E2-EF911F3D07AE}" dt="2022-06-23T21:59:37.804" v="3801" actId="1076"/>
          <ac:picMkLst>
            <pc:docMk/>
            <pc:sldMk cId="3405347775" sldId="4265"/>
            <ac:picMk id="5" creationId="{16227B37-9B51-4C8D-B742-B18D54F88197}"/>
          </ac:picMkLst>
        </pc:picChg>
        <pc:picChg chg="mod">
          <ac:chgData name="Dan Moore" userId="432a1231-f1bc-48da-b3ef-5b1092c905eb" providerId="ADAL" clId="{29FC8BE0-25AD-477A-B4E2-EF911F3D07AE}" dt="2022-06-23T21:59:37.804" v="3801" actId="1076"/>
          <ac:picMkLst>
            <pc:docMk/>
            <pc:sldMk cId="3405347775" sldId="4265"/>
            <ac:picMk id="6" creationId="{7DA461A6-A3B4-4B16-ADA5-A3DD6993EFE9}"/>
          </ac:picMkLst>
        </pc:picChg>
        <pc:picChg chg="mod">
          <ac:chgData name="Dan Moore" userId="432a1231-f1bc-48da-b3ef-5b1092c905eb" providerId="ADAL" clId="{29FC8BE0-25AD-477A-B4E2-EF911F3D07AE}" dt="2022-06-23T21:59:37.804" v="3801" actId="1076"/>
          <ac:picMkLst>
            <pc:docMk/>
            <pc:sldMk cId="3405347775" sldId="4265"/>
            <ac:picMk id="11" creationId="{3AC08341-840B-4A4A-8798-B1C38C807014}"/>
          </ac:picMkLst>
        </pc:picChg>
        <pc:picChg chg="del mod topLvl">
          <ac:chgData name="Dan Moore" userId="432a1231-f1bc-48da-b3ef-5b1092c905eb" providerId="ADAL" clId="{29FC8BE0-25AD-477A-B4E2-EF911F3D07AE}" dt="2022-06-23T21:47:26.322" v="3460" actId="27803"/>
          <ac:picMkLst>
            <pc:docMk/>
            <pc:sldMk cId="3405347775" sldId="4265"/>
            <ac:picMk id="97" creationId="{19D391BD-B055-4536-9F90-B9D9F3FE5F80}"/>
          </ac:picMkLst>
        </pc:picChg>
        <pc:picChg chg="mod">
          <ac:chgData name="Dan Moore" userId="432a1231-f1bc-48da-b3ef-5b1092c905eb" providerId="ADAL" clId="{29FC8BE0-25AD-477A-B4E2-EF911F3D07AE}" dt="2022-06-24T21:12:25.216" v="4681" actId="1076"/>
          <ac:picMkLst>
            <pc:docMk/>
            <pc:sldMk cId="3405347775" sldId="4265"/>
            <ac:picMk id="129" creationId="{3D6E8B18-3AEE-4673-8C3B-41D3B0047B5D}"/>
          </ac:picMkLst>
        </pc:picChg>
        <pc:picChg chg="mod">
          <ac:chgData name="Dan Moore" userId="432a1231-f1bc-48da-b3ef-5b1092c905eb" providerId="ADAL" clId="{29FC8BE0-25AD-477A-B4E2-EF911F3D07AE}" dt="2022-06-23T21:59:37.804" v="3801" actId="1076"/>
          <ac:picMkLst>
            <pc:docMk/>
            <pc:sldMk cId="3405347775" sldId="4265"/>
            <ac:picMk id="133" creationId="{A66FCC3A-6A9D-4031-A15D-C8A5E6280346}"/>
          </ac:picMkLst>
        </pc:picChg>
        <pc:picChg chg="mod">
          <ac:chgData name="Dan Moore" userId="432a1231-f1bc-48da-b3ef-5b1092c905eb" providerId="ADAL" clId="{29FC8BE0-25AD-477A-B4E2-EF911F3D07AE}" dt="2022-06-23T21:59:37.804" v="3801" actId="1076"/>
          <ac:picMkLst>
            <pc:docMk/>
            <pc:sldMk cId="3405347775" sldId="4265"/>
            <ac:picMk id="2052" creationId="{B2CB9DC4-9969-4E95-B1C0-531346E8968F}"/>
          </ac:picMkLst>
        </pc:picChg>
        <pc:picChg chg="mod">
          <ac:chgData name="Dan Moore" userId="432a1231-f1bc-48da-b3ef-5b1092c905eb" providerId="ADAL" clId="{29FC8BE0-25AD-477A-B4E2-EF911F3D07AE}" dt="2022-06-24T21:12:25.216" v="4681" actId="1076"/>
          <ac:picMkLst>
            <pc:docMk/>
            <pc:sldMk cId="3405347775" sldId="4265"/>
            <ac:picMk id="2054" creationId="{133AB05E-5CDA-4EAD-A15C-4C6F71300DA5}"/>
          </ac:picMkLst>
        </pc:picChg>
        <pc:picChg chg="mod">
          <ac:chgData name="Dan Moore" userId="432a1231-f1bc-48da-b3ef-5b1092c905eb" providerId="ADAL" clId="{29FC8BE0-25AD-477A-B4E2-EF911F3D07AE}" dt="2022-06-24T21:12:25.216" v="4681" actId="1076"/>
          <ac:picMkLst>
            <pc:docMk/>
            <pc:sldMk cId="3405347775" sldId="4265"/>
            <ac:picMk id="2056" creationId="{10A231FD-B366-49D4-8A6A-24B56E4A39E0}"/>
          </ac:picMkLst>
        </pc:picChg>
        <pc:picChg chg="mod">
          <ac:chgData name="Dan Moore" userId="432a1231-f1bc-48da-b3ef-5b1092c905eb" providerId="ADAL" clId="{29FC8BE0-25AD-477A-B4E2-EF911F3D07AE}" dt="2022-06-24T21:12:25.216" v="4681" actId="1076"/>
          <ac:picMkLst>
            <pc:docMk/>
            <pc:sldMk cId="3405347775" sldId="4265"/>
            <ac:picMk id="2058" creationId="{DACCBBEE-BC01-4958-B4DE-F6E0385DDF04}"/>
          </ac:picMkLst>
        </pc:picChg>
        <pc:picChg chg="mod">
          <ac:chgData name="Dan Moore" userId="432a1231-f1bc-48da-b3ef-5b1092c905eb" providerId="ADAL" clId="{29FC8BE0-25AD-477A-B4E2-EF911F3D07AE}" dt="2022-06-24T21:12:25.216" v="4681" actId="1076"/>
          <ac:picMkLst>
            <pc:docMk/>
            <pc:sldMk cId="3405347775" sldId="4265"/>
            <ac:picMk id="2060" creationId="{5FDCF1A2-0A79-4D94-A69C-70AFE8FF9DC8}"/>
          </ac:picMkLst>
        </pc:picChg>
        <pc:cxnChg chg="del">
          <ac:chgData name="Dan Moore" userId="432a1231-f1bc-48da-b3ef-5b1092c905eb" providerId="ADAL" clId="{29FC8BE0-25AD-477A-B4E2-EF911F3D07AE}" dt="2022-06-23T21:50:26.214" v="3577" actId="478"/>
          <ac:cxnSpMkLst>
            <pc:docMk/>
            <pc:sldMk cId="3405347775" sldId="4265"/>
            <ac:cxnSpMk id="53" creationId="{79127A73-ACE2-48FF-B9D0-3758CE7C5BC1}"/>
          </ac:cxnSpMkLst>
        </pc:cxnChg>
        <pc:cxnChg chg="del">
          <ac:chgData name="Dan Moore" userId="432a1231-f1bc-48da-b3ef-5b1092c905eb" providerId="ADAL" clId="{29FC8BE0-25AD-477A-B4E2-EF911F3D07AE}" dt="2022-06-23T21:50:26.214" v="3577" actId="478"/>
          <ac:cxnSpMkLst>
            <pc:docMk/>
            <pc:sldMk cId="3405347775" sldId="4265"/>
            <ac:cxnSpMk id="57" creationId="{ECAD178B-5A01-4745-AAA6-38C2BF04E938}"/>
          </ac:cxnSpMkLst>
        </pc:cxnChg>
        <pc:cxnChg chg="del">
          <ac:chgData name="Dan Moore" userId="432a1231-f1bc-48da-b3ef-5b1092c905eb" providerId="ADAL" clId="{29FC8BE0-25AD-477A-B4E2-EF911F3D07AE}" dt="2022-06-23T21:50:26.214" v="3577" actId="478"/>
          <ac:cxnSpMkLst>
            <pc:docMk/>
            <pc:sldMk cId="3405347775" sldId="4265"/>
            <ac:cxnSpMk id="61" creationId="{EDB5EC5E-7399-4E41-A484-BBE83D7C8961}"/>
          </ac:cxnSpMkLst>
        </pc:cxnChg>
        <pc:cxnChg chg="del">
          <ac:chgData name="Dan Moore" userId="432a1231-f1bc-48da-b3ef-5b1092c905eb" providerId="ADAL" clId="{29FC8BE0-25AD-477A-B4E2-EF911F3D07AE}" dt="2022-06-23T21:46:08.929" v="3444" actId="478"/>
          <ac:cxnSpMkLst>
            <pc:docMk/>
            <pc:sldMk cId="3405347775" sldId="4265"/>
            <ac:cxnSpMk id="90" creationId="{07A24066-09FB-4267-8C76-167CC61EC7C2}"/>
          </ac:cxnSpMkLst>
        </pc:cxnChg>
        <pc:cxnChg chg="del">
          <ac:chgData name="Dan Moore" userId="432a1231-f1bc-48da-b3ef-5b1092c905eb" providerId="ADAL" clId="{29FC8BE0-25AD-477A-B4E2-EF911F3D07AE}" dt="2022-06-23T21:50:30.181" v="3579" actId="478"/>
          <ac:cxnSpMkLst>
            <pc:docMk/>
            <pc:sldMk cId="3405347775" sldId="4265"/>
            <ac:cxnSpMk id="116" creationId="{9EB39ED0-3263-4900-A0B5-FE60338F1857}"/>
          </ac:cxnSpMkLst>
        </pc:cxnChg>
        <pc:cxnChg chg="del">
          <ac:chgData name="Dan Moore" userId="432a1231-f1bc-48da-b3ef-5b1092c905eb" providerId="ADAL" clId="{29FC8BE0-25AD-477A-B4E2-EF911F3D07AE}" dt="2022-06-23T21:50:28.296" v="3578" actId="478"/>
          <ac:cxnSpMkLst>
            <pc:docMk/>
            <pc:sldMk cId="3405347775" sldId="4265"/>
            <ac:cxnSpMk id="124" creationId="{F026A610-F1E7-4506-A98E-E3B9389D0C82}"/>
          </ac:cxnSpMkLst>
        </pc:cxnChg>
        <pc:cxnChg chg="del">
          <ac:chgData name="Dan Moore" userId="432a1231-f1bc-48da-b3ef-5b1092c905eb" providerId="ADAL" clId="{29FC8BE0-25AD-477A-B4E2-EF911F3D07AE}" dt="2022-06-23T21:50:23.422" v="3576" actId="478"/>
          <ac:cxnSpMkLst>
            <pc:docMk/>
            <pc:sldMk cId="3405347775" sldId="4265"/>
            <ac:cxnSpMk id="125" creationId="{D61D345C-0AE7-4AE3-B6C3-398BBE10EF41}"/>
          </ac:cxnSpMkLst>
        </pc:cxnChg>
        <pc:cxnChg chg="del">
          <ac:chgData name="Dan Moore" userId="432a1231-f1bc-48da-b3ef-5b1092c905eb" providerId="ADAL" clId="{29FC8BE0-25AD-477A-B4E2-EF911F3D07AE}" dt="2022-06-23T21:50:23.422" v="3576" actId="478"/>
          <ac:cxnSpMkLst>
            <pc:docMk/>
            <pc:sldMk cId="3405347775" sldId="4265"/>
            <ac:cxnSpMk id="126" creationId="{CFEB6601-52C4-4F0F-A326-7A9081C00BB4}"/>
          </ac:cxnSpMkLst>
        </pc:cxnChg>
        <pc:cxnChg chg="del">
          <ac:chgData name="Dan Moore" userId="432a1231-f1bc-48da-b3ef-5b1092c905eb" providerId="ADAL" clId="{29FC8BE0-25AD-477A-B4E2-EF911F3D07AE}" dt="2022-06-23T21:50:23.422" v="3576" actId="478"/>
          <ac:cxnSpMkLst>
            <pc:docMk/>
            <pc:sldMk cId="3405347775" sldId="4265"/>
            <ac:cxnSpMk id="127" creationId="{3933E015-4DCB-41AF-A427-53F37FFF014A}"/>
          </ac:cxnSpMkLst>
        </pc:cxnChg>
      </pc:sldChg>
      <pc:sldChg chg="addSp delSp modSp mod modClrScheme delAnim chgLayout">
        <pc:chgData name="Dan Moore" userId="432a1231-f1bc-48da-b3ef-5b1092c905eb" providerId="ADAL" clId="{29FC8BE0-25AD-477A-B4E2-EF911F3D07AE}" dt="2022-06-23T22:16:05.099" v="4129" actId="1076"/>
        <pc:sldMkLst>
          <pc:docMk/>
          <pc:sldMk cId="2201566731" sldId="11635"/>
        </pc:sldMkLst>
        <pc:spChg chg="add mod ord">
          <ac:chgData name="Dan Moore" userId="432a1231-f1bc-48da-b3ef-5b1092c905eb" providerId="ADAL" clId="{29FC8BE0-25AD-477A-B4E2-EF911F3D07AE}" dt="2022-06-23T22:16:05.099" v="4129" actId="1076"/>
          <ac:spMkLst>
            <pc:docMk/>
            <pc:sldMk cId="2201566731" sldId="11635"/>
            <ac:spMk id="2" creationId="{1DCD6AAC-CD0C-5126-F3DF-E1FD69BC971F}"/>
          </ac:spMkLst>
        </pc:spChg>
        <pc:spChg chg="add del mod ord">
          <ac:chgData name="Dan Moore" userId="432a1231-f1bc-48da-b3ef-5b1092c905eb" providerId="ADAL" clId="{29FC8BE0-25AD-477A-B4E2-EF911F3D07AE}" dt="2022-06-23T22:15:49.116" v="4095" actId="478"/>
          <ac:spMkLst>
            <pc:docMk/>
            <pc:sldMk cId="2201566731" sldId="11635"/>
            <ac:spMk id="3" creationId="{BE6E2CDB-05A3-49F5-5F18-E9379EB339E6}"/>
          </ac:spMkLst>
        </pc:spChg>
        <pc:spChg chg="mod">
          <ac:chgData name="Dan Moore" userId="432a1231-f1bc-48da-b3ef-5b1092c905eb" providerId="ADAL" clId="{29FC8BE0-25AD-477A-B4E2-EF911F3D07AE}" dt="2022-06-23T22:15:40.820" v="4092" actId="1076"/>
          <ac:spMkLst>
            <pc:docMk/>
            <pc:sldMk cId="2201566731" sldId="11635"/>
            <ac:spMk id="5" creationId="{0923BA6E-EAF2-43E9-809E-A59B9CC5D37B}"/>
          </ac:spMkLst>
        </pc:spChg>
        <pc:spChg chg="mod">
          <ac:chgData name="Dan Moore" userId="432a1231-f1bc-48da-b3ef-5b1092c905eb" providerId="ADAL" clId="{29FC8BE0-25AD-477A-B4E2-EF911F3D07AE}" dt="2022-06-23T22:15:40.820" v="4092" actId="1076"/>
          <ac:spMkLst>
            <pc:docMk/>
            <pc:sldMk cId="2201566731" sldId="11635"/>
            <ac:spMk id="11" creationId="{B7A38689-7833-4EA5-BC2E-1C4B1B465592}"/>
          </ac:spMkLst>
        </pc:spChg>
        <pc:spChg chg="mod">
          <ac:chgData name="Dan Moore" userId="432a1231-f1bc-48da-b3ef-5b1092c905eb" providerId="ADAL" clId="{29FC8BE0-25AD-477A-B4E2-EF911F3D07AE}" dt="2022-06-23T22:15:40.820" v="4092" actId="1076"/>
          <ac:spMkLst>
            <pc:docMk/>
            <pc:sldMk cId="2201566731" sldId="11635"/>
            <ac:spMk id="33" creationId="{B357F2D9-0689-4626-9B80-438072D84F8F}"/>
          </ac:spMkLst>
        </pc:spChg>
        <pc:spChg chg="mod">
          <ac:chgData name="Dan Moore" userId="432a1231-f1bc-48da-b3ef-5b1092c905eb" providerId="ADAL" clId="{29FC8BE0-25AD-477A-B4E2-EF911F3D07AE}" dt="2022-06-23T22:15:40.820" v="4092" actId="1076"/>
          <ac:spMkLst>
            <pc:docMk/>
            <pc:sldMk cId="2201566731" sldId="11635"/>
            <ac:spMk id="34" creationId="{8BE4F176-F2EA-42FD-8865-324793C16BD3}"/>
          </ac:spMkLst>
        </pc:spChg>
        <pc:spChg chg="mod">
          <ac:chgData name="Dan Moore" userId="432a1231-f1bc-48da-b3ef-5b1092c905eb" providerId="ADAL" clId="{29FC8BE0-25AD-477A-B4E2-EF911F3D07AE}" dt="2022-06-23T22:15:40.820" v="4092" actId="1076"/>
          <ac:spMkLst>
            <pc:docMk/>
            <pc:sldMk cId="2201566731" sldId="11635"/>
            <ac:spMk id="35" creationId="{24CB38DB-48E2-42C2-AE9E-9AB886C73D4E}"/>
          </ac:spMkLst>
        </pc:spChg>
        <pc:spChg chg="mod">
          <ac:chgData name="Dan Moore" userId="432a1231-f1bc-48da-b3ef-5b1092c905eb" providerId="ADAL" clId="{29FC8BE0-25AD-477A-B4E2-EF911F3D07AE}" dt="2022-06-23T22:15:40.820" v="4092" actId="1076"/>
          <ac:spMkLst>
            <pc:docMk/>
            <pc:sldMk cId="2201566731" sldId="11635"/>
            <ac:spMk id="36" creationId="{BD6C3323-CDB9-4DAD-B94F-5330C9D1D84A}"/>
          </ac:spMkLst>
        </pc:spChg>
        <pc:spChg chg="mod">
          <ac:chgData name="Dan Moore" userId="432a1231-f1bc-48da-b3ef-5b1092c905eb" providerId="ADAL" clId="{29FC8BE0-25AD-477A-B4E2-EF911F3D07AE}" dt="2022-06-23T22:15:40.820" v="4092" actId="1076"/>
          <ac:spMkLst>
            <pc:docMk/>
            <pc:sldMk cId="2201566731" sldId="11635"/>
            <ac:spMk id="37" creationId="{5AAEC45D-B87F-4582-95E6-BC974D9F83A3}"/>
          </ac:spMkLst>
        </pc:spChg>
        <pc:spChg chg="mod">
          <ac:chgData name="Dan Moore" userId="432a1231-f1bc-48da-b3ef-5b1092c905eb" providerId="ADAL" clId="{29FC8BE0-25AD-477A-B4E2-EF911F3D07AE}" dt="2022-06-23T22:15:40.820" v="4092" actId="1076"/>
          <ac:spMkLst>
            <pc:docMk/>
            <pc:sldMk cId="2201566731" sldId="11635"/>
            <ac:spMk id="38" creationId="{763D7D02-C27A-4D13-9C62-B58558EFDFD6}"/>
          </ac:spMkLst>
        </pc:spChg>
        <pc:spChg chg="mod">
          <ac:chgData name="Dan Moore" userId="432a1231-f1bc-48da-b3ef-5b1092c905eb" providerId="ADAL" clId="{29FC8BE0-25AD-477A-B4E2-EF911F3D07AE}" dt="2022-06-23T22:15:40.820" v="4092" actId="1076"/>
          <ac:spMkLst>
            <pc:docMk/>
            <pc:sldMk cId="2201566731" sldId="11635"/>
            <ac:spMk id="39" creationId="{6D916755-157F-499B-BA29-0A6BB55C70C4}"/>
          </ac:spMkLst>
        </pc:spChg>
        <pc:spChg chg="mod">
          <ac:chgData name="Dan Moore" userId="432a1231-f1bc-48da-b3ef-5b1092c905eb" providerId="ADAL" clId="{29FC8BE0-25AD-477A-B4E2-EF911F3D07AE}" dt="2022-06-23T22:15:40.820" v="4092" actId="1076"/>
          <ac:spMkLst>
            <pc:docMk/>
            <pc:sldMk cId="2201566731" sldId="11635"/>
            <ac:spMk id="40" creationId="{17C0F283-5DCB-4EE6-8C55-769EBA5D804B}"/>
          </ac:spMkLst>
        </pc:spChg>
        <pc:spChg chg="mod">
          <ac:chgData name="Dan Moore" userId="432a1231-f1bc-48da-b3ef-5b1092c905eb" providerId="ADAL" clId="{29FC8BE0-25AD-477A-B4E2-EF911F3D07AE}" dt="2022-06-23T22:15:40.820" v="4092" actId="1076"/>
          <ac:spMkLst>
            <pc:docMk/>
            <pc:sldMk cId="2201566731" sldId="11635"/>
            <ac:spMk id="41" creationId="{F457EF37-D121-4FC7-8B2C-38F743C78049}"/>
          </ac:spMkLst>
        </pc:spChg>
        <pc:spChg chg="mod">
          <ac:chgData name="Dan Moore" userId="432a1231-f1bc-48da-b3ef-5b1092c905eb" providerId="ADAL" clId="{29FC8BE0-25AD-477A-B4E2-EF911F3D07AE}" dt="2022-06-23T22:15:40.820" v="4092" actId="1076"/>
          <ac:spMkLst>
            <pc:docMk/>
            <pc:sldMk cId="2201566731" sldId="11635"/>
            <ac:spMk id="42" creationId="{838A8C92-D305-4883-9F9B-E9E27497C07B}"/>
          </ac:spMkLst>
        </pc:spChg>
        <pc:spChg chg="mod">
          <ac:chgData name="Dan Moore" userId="432a1231-f1bc-48da-b3ef-5b1092c905eb" providerId="ADAL" clId="{29FC8BE0-25AD-477A-B4E2-EF911F3D07AE}" dt="2022-06-23T22:15:40.820" v="4092" actId="1076"/>
          <ac:spMkLst>
            <pc:docMk/>
            <pc:sldMk cId="2201566731" sldId="11635"/>
            <ac:spMk id="43" creationId="{EAF8FABB-EEAE-411C-A6F0-EC9D8F8AB3B9}"/>
          </ac:spMkLst>
        </pc:spChg>
        <pc:spChg chg="mod">
          <ac:chgData name="Dan Moore" userId="432a1231-f1bc-48da-b3ef-5b1092c905eb" providerId="ADAL" clId="{29FC8BE0-25AD-477A-B4E2-EF911F3D07AE}" dt="2022-06-23T22:15:40.820" v="4092" actId="1076"/>
          <ac:spMkLst>
            <pc:docMk/>
            <pc:sldMk cId="2201566731" sldId="11635"/>
            <ac:spMk id="44" creationId="{F9994F4E-71B8-49DE-8967-F867ED17C703}"/>
          </ac:spMkLst>
        </pc:spChg>
        <pc:spChg chg="mod">
          <ac:chgData name="Dan Moore" userId="432a1231-f1bc-48da-b3ef-5b1092c905eb" providerId="ADAL" clId="{29FC8BE0-25AD-477A-B4E2-EF911F3D07AE}" dt="2022-06-23T22:15:40.820" v="4092" actId="1076"/>
          <ac:spMkLst>
            <pc:docMk/>
            <pc:sldMk cId="2201566731" sldId="11635"/>
            <ac:spMk id="45" creationId="{ED10B28A-A153-4927-9360-487E89A8EB7C}"/>
          </ac:spMkLst>
        </pc:spChg>
        <pc:spChg chg="mod">
          <ac:chgData name="Dan Moore" userId="432a1231-f1bc-48da-b3ef-5b1092c905eb" providerId="ADAL" clId="{29FC8BE0-25AD-477A-B4E2-EF911F3D07AE}" dt="2022-06-23T22:15:40.820" v="4092" actId="1076"/>
          <ac:spMkLst>
            <pc:docMk/>
            <pc:sldMk cId="2201566731" sldId="11635"/>
            <ac:spMk id="46" creationId="{671E396D-7F2F-4A6D-86E9-2D6113DA433C}"/>
          </ac:spMkLst>
        </pc:spChg>
        <pc:spChg chg="mod">
          <ac:chgData name="Dan Moore" userId="432a1231-f1bc-48da-b3ef-5b1092c905eb" providerId="ADAL" clId="{29FC8BE0-25AD-477A-B4E2-EF911F3D07AE}" dt="2022-06-23T22:15:40.820" v="4092" actId="1076"/>
          <ac:spMkLst>
            <pc:docMk/>
            <pc:sldMk cId="2201566731" sldId="11635"/>
            <ac:spMk id="47" creationId="{1177EED0-6815-4F8B-814E-BCE63DAFA20D}"/>
          </ac:spMkLst>
        </pc:spChg>
        <pc:spChg chg="mod">
          <ac:chgData name="Dan Moore" userId="432a1231-f1bc-48da-b3ef-5b1092c905eb" providerId="ADAL" clId="{29FC8BE0-25AD-477A-B4E2-EF911F3D07AE}" dt="2022-06-23T22:15:40.820" v="4092" actId="1076"/>
          <ac:spMkLst>
            <pc:docMk/>
            <pc:sldMk cId="2201566731" sldId="11635"/>
            <ac:spMk id="48" creationId="{4A1E3665-2CDD-45A9-B6BF-8ABFD6B91689}"/>
          </ac:spMkLst>
        </pc:spChg>
        <pc:spChg chg="mod">
          <ac:chgData name="Dan Moore" userId="432a1231-f1bc-48da-b3ef-5b1092c905eb" providerId="ADAL" clId="{29FC8BE0-25AD-477A-B4E2-EF911F3D07AE}" dt="2022-06-23T22:15:40.820" v="4092" actId="1076"/>
          <ac:spMkLst>
            <pc:docMk/>
            <pc:sldMk cId="2201566731" sldId="11635"/>
            <ac:spMk id="49" creationId="{12F61744-F23F-42F8-AB24-2C1F81C6A97B}"/>
          </ac:spMkLst>
        </pc:spChg>
        <pc:spChg chg="mod">
          <ac:chgData name="Dan Moore" userId="432a1231-f1bc-48da-b3ef-5b1092c905eb" providerId="ADAL" clId="{29FC8BE0-25AD-477A-B4E2-EF911F3D07AE}" dt="2022-06-23T22:15:40.820" v="4092" actId="1076"/>
          <ac:spMkLst>
            <pc:docMk/>
            <pc:sldMk cId="2201566731" sldId="11635"/>
            <ac:spMk id="50" creationId="{9355B747-43D4-4671-9BDF-10421398C65D}"/>
          </ac:spMkLst>
        </pc:spChg>
        <pc:spChg chg="del mod">
          <ac:chgData name="Dan Moore" userId="432a1231-f1bc-48da-b3ef-5b1092c905eb" providerId="ADAL" clId="{29FC8BE0-25AD-477A-B4E2-EF911F3D07AE}" dt="2022-06-23T22:15:42.742" v="4093" actId="478"/>
          <ac:spMkLst>
            <pc:docMk/>
            <pc:sldMk cId="2201566731" sldId="11635"/>
            <ac:spMk id="76" creationId="{49C522D0-AE9A-4512-90D3-6AE529BE6F4A}"/>
          </ac:spMkLst>
        </pc:spChg>
        <pc:spChg chg="mod">
          <ac:chgData name="Dan Moore" userId="432a1231-f1bc-48da-b3ef-5b1092c905eb" providerId="ADAL" clId="{29FC8BE0-25AD-477A-B4E2-EF911F3D07AE}" dt="2022-06-23T22:15:40.820" v="4092" actId="1076"/>
          <ac:spMkLst>
            <pc:docMk/>
            <pc:sldMk cId="2201566731" sldId="11635"/>
            <ac:spMk id="77" creationId="{1EA11DE6-5307-4463-9241-A5489DFD16BB}"/>
          </ac:spMkLst>
        </pc:spChg>
        <pc:spChg chg="mod">
          <ac:chgData name="Dan Moore" userId="432a1231-f1bc-48da-b3ef-5b1092c905eb" providerId="ADAL" clId="{29FC8BE0-25AD-477A-B4E2-EF911F3D07AE}" dt="2022-06-23T22:15:40.820" v="4092" actId="1076"/>
          <ac:spMkLst>
            <pc:docMk/>
            <pc:sldMk cId="2201566731" sldId="11635"/>
            <ac:spMk id="144" creationId="{426A63D5-0CDF-45AA-9438-00C389888760}"/>
          </ac:spMkLst>
        </pc:spChg>
        <pc:spChg chg="mod">
          <ac:chgData name="Dan Moore" userId="432a1231-f1bc-48da-b3ef-5b1092c905eb" providerId="ADAL" clId="{29FC8BE0-25AD-477A-B4E2-EF911F3D07AE}" dt="2022-06-23T22:15:40.820" v="4092" actId="1076"/>
          <ac:spMkLst>
            <pc:docMk/>
            <pc:sldMk cId="2201566731" sldId="11635"/>
            <ac:spMk id="145" creationId="{B0541D98-0B2B-4B7E-B608-3973A256EEF5}"/>
          </ac:spMkLst>
        </pc:spChg>
        <pc:spChg chg="mod">
          <ac:chgData name="Dan Moore" userId="432a1231-f1bc-48da-b3ef-5b1092c905eb" providerId="ADAL" clId="{29FC8BE0-25AD-477A-B4E2-EF911F3D07AE}" dt="2022-06-23T22:15:40.820" v="4092" actId="1076"/>
          <ac:spMkLst>
            <pc:docMk/>
            <pc:sldMk cId="2201566731" sldId="11635"/>
            <ac:spMk id="146" creationId="{93F21893-2A78-4BA5-8C7D-5B4A12198776}"/>
          </ac:spMkLst>
        </pc:spChg>
        <pc:spChg chg="mod">
          <ac:chgData name="Dan Moore" userId="432a1231-f1bc-48da-b3ef-5b1092c905eb" providerId="ADAL" clId="{29FC8BE0-25AD-477A-B4E2-EF911F3D07AE}" dt="2022-06-23T22:15:40.820" v="4092" actId="1076"/>
          <ac:spMkLst>
            <pc:docMk/>
            <pc:sldMk cId="2201566731" sldId="11635"/>
            <ac:spMk id="149" creationId="{A6002F62-EE1B-4229-B84E-6E7A0544B89D}"/>
          </ac:spMkLst>
        </pc:spChg>
        <pc:spChg chg="mod">
          <ac:chgData name="Dan Moore" userId="432a1231-f1bc-48da-b3ef-5b1092c905eb" providerId="ADAL" clId="{29FC8BE0-25AD-477A-B4E2-EF911F3D07AE}" dt="2022-06-23T22:15:40.820" v="4092" actId="1076"/>
          <ac:spMkLst>
            <pc:docMk/>
            <pc:sldMk cId="2201566731" sldId="11635"/>
            <ac:spMk id="151" creationId="{120E153B-7C45-4B8B-87CD-EEED03858D80}"/>
          </ac:spMkLst>
        </pc:spChg>
        <pc:spChg chg="mod">
          <ac:chgData name="Dan Moore" userId="432a1231-f1bc-48da-b3ef-5b1092c905eb" providerId="ADAL" clId="{29FC8BE0-25AD-477A-B4E2-EF911F3D07AE}" dt="2022-06-23T22:15:40.820" v="4092" actId="1076"/>
          <ac:spMkLst>
            <pc:docMk/>
            <pc:sldMk cId="2201566731" sldId="11635"/>
            <ac:spMk id="152" creationId="{E25EA278-EC64-4A5F-AD6B-465BDE78E52D}"/>
          </ac:spMkLst>
        </pc:spChg>
        <pc:spChg chg="mod">
          <ac:chgData name="Dan Moore" userId="432a1231-f1bc-48da-b3ef-5b1092c905eb" providerId="ADAL" clId="{29FC8BE0-25AD-477A-B4E2-EF911F3D07AE}" dt="2022-06-23T22:15:40.820" v="4092" actId="1076"/>
          <ac:spMkLst>
            <pc:docMk/>
            <pc:sldMk cId="2201566731" sldId="11635"/>
            <ac:spMk id="153" creationId="{8FAD3E48-CB2F-47F0-8659-EAD660F18397}"/>
          </ac:spMkLst>
        </pc:spChg>
        <pc:spChg chg="mod">
          <ac:chgData name="Dan Moore" userId="432a1231-f1bc-48da-b3ef-5b1092c905eb" providerId="ADAL" clId="{29FC8BE0-25AD-477A-B4E2-EF911F3D07AE}" dt="2022-06-23T22:15:40.820" v="4092" actId="1076"/>
          <ac:spMkLst>
            <pc:docMk/>
            <pc:sldMk cId="2201566731" sldId="11635"/>
            <ac:spMk id="154" creationId="{B3ECA1E7-5EF4-40BB-9BF5-B849EA0D6D56}"/>
          </ac:spMkLst>
        </pc:spChg>
        <pc:spChg chg="mod">
          <ac:chgData name="Dan Moore" userId="432a1231-f1bc-48da-b3ef-5b1092c905eb" providerId="ADAL" clId="{29FC8BE0-25AD-477A-B4E2-EF911F3D07AE}" dt="2022-06-23T22:15:40.820" v="4092" actId="1076"/>
          <ac:spMkLst>
            <pc:docMk/>
            <pc:sldMk cId="2201566731" sldId="11635"/>
            <ac:spMk id="156" creationId="{6C68042B-9AEC-4376-AB71-08B8DA02B914}"/>
          </ac:spMkLst>
        </pc:spChg>
        <pc:spChg chg="mod">
          <ac:chgData name="Dan Moore" userId="432a1231-f1bc-48da-b3ef-5b1092c905eb" providerId="ADAL" clId="{29FC8BE0-25AD-477A-B4E2-EF911F3D07AE}" dt="2022-06-23T22:15:40.820" v="4092" actId="1076"/>
          <ac:spMkLst>
            <pc:docMk/>
            <pc:sldMk cId="2201566731" sldId="11635"/>
            <ac:spMk id="157" creationId="{F074D67A-D200-4AC1-AFCB-0A9E613CEE36}"/>
          </ac:spMkLst>
        </pc:spChg>
        <pc:spChg chg="mod">
          <ac:chgData name="Dan Moore" userId="432a1231-f1bc-48da-b3ef-5b1092c905eb" providerId="ADAL" clId="{29FC8BE0-25AD-477A-B4E2-EF911F3D07AE}" dt="2022-06-23T22:15:40.820" v="4092" actId="1076"/>
          <ac:spMkLst>
            <pc:docMk/>
            <pc:sldMk cId="2201566731" sldId="11635"/>
            <ac:spMk id="158" creationId="{7E58B27B-91BC-4DAE-BECC-B0217B169650}"/>
          </ac:spMkLst>
        </pc:spChg>
        <pc:spChg chg="mod">
          <ac:chgData name="Dan Moore" userId="432a1231-f1bc-48da-b3ef-5b1092c905eb" providerId="ADAL" clId="{29FC8BE0-25AD-477A-B4E2-EF911F3D07AE}" dt="2022-06-23T22:15:40.820" v="4092" actId="1076"/>
          <ac:spMkLst>
            <pc:docMk/>
            <pc:sldMk cId="2201566731" sldId="11635"/>
            <ac:spMk id="159" creationId="{1829D817-87C9-4EC2-8BDF-FFA5518CD967}"/>
          </ac:spMkLst>
        </pc:spChg>
        <pc:spChg chg="mod">
          <ac:chgData name="Dan Moore" userId="432a1231-f1bc-48da-b3ef-5b1092c905eb" providerId="ADAL" clId="{29FC8BE0-25AD-477A-B4E2-EF911F3D07AE}" dt="2022-06-23T22:15:40.820" v="4092" actId="1076"/>
          <ac:spMkLst>
            <pc:docMk/>
            <pc:sldMk cId="2201566731" sldId="11635"/>
            <ac:spMk id="160" creationId="{74E74AB7-1D7C-47B2-83C1-A50E56475A4E}"/>
          </ac:spMkLst>
        </pc:spChg>
        <pc:spChg chg="mod">
          <ac:chgData name="Dan Moore" userId="432a1231-f1bc-48da-b3ef-5b1092c905eb" providerId="ADAL" clId="{29FC8BE0-25AD-477A-B4E2-EF911F3D07AE}" dt="2022-06-23T22:15:40.820" v="4092" actId="1076"/>
          <ac:spMkLst>
            <pc:docMk/>
            <pc:sldMk cId="2201566731" sldId="11635"/>
            <ac:spMk id="161" creationId="{D2D4305F-9447-479D-94B5-24021FDC998B}"/>
          </ac:spMkLst>
        </pc:spChg>
        <pc:spChg chg="mod">
          <ac:chgData name="Dan Moore" userId="432a1231-f1bc-48da-b3ef-5b1092c905eb" providerId="ADAL" clId="{29FC8BE0-25AD-477A-B4E2-EF911F3D07AE}" dt="2022-06-23T22:15:40.820" v="4092" actId="1076"/>
          <ac:spMkLst>
            <pc:docMk/>
            <pc:sldMk cId="2201566731" sldId="11635"/>
            <ac:spMk id="162" creationId="{FB83F5F7-CDAB-43CC-8292-D197313DC3D3}"/>
          </ac:spMkLst>
        </pc:spChg>
        <pc:spChg chg="mod">
          <ac:chgData name="Dan Moore" userId="432a1231-f1bc-48da-b3ef-5b1092c905eb" providerId="ADAL" clId="{29FC8BE0-25AD-477A-B4E2-EF911F3D07AE}" dt="2022-06-23T22:15:40.820" v="4092" actId="1076"/>
          <ac:spMkLst>
            <pc:docMk/>
            <pc:sldMk cId="2201566731" sldId="11635"/>
            <ac:spMk id="163" creationId="{3D37AFA2-1386-444B-8D5C-9518793B5071}"/>
          </ac:spMkLst>
        </pc:spChg>
        <pc:spChg chg="mod">
          <ac:chgData name="Dan Moore" userId="432a1231-f1bc-48da-b3ef-5b1092c905eb" providerId="ADAL" clId="{29FC8BE0-25AD-477A-B4E2-EF911F3D07AE}" dt="2022-06-23T22:15:40.820" v="4092" actId="1076"/>
          <ac:spMkLst>
            <pc:docMk/>
            <pc:sldMk cId="2201566731" sldId="11635"/>
            <ac:spMk id="164" creationId="{3DB85FDC-D3E6-457A-90D1-7D2CBED9D3EF}"/>
          </ac:spMkLst>
        </pc:spChg>
        <pc:spChg chg="mod">
          <ac:chgData name="Dan Moore" userId="432a1231-f1bc-48da-b3ef-5b1092c905eb" providerId="ADAL" clId="{29FC8BE0-25AD-477A-B4E2-EF911F3D07AE}" dt="2022-06-23T22:15:40.820" v="4092" actId="1076"/>
          <ac:spMkLst>
            <pc:docMk/>
            <pc:sldMk cId="2201566731" sldId="11635"/>
            <ac:spMk id="168" creationId="{D947991A-2382-4A72-B3CF-33F64767DEB4}"/>
          </ac:spMkLst>
        </pc:spChg>
        <pc:spChg chg="mod">
          <ac:chgData name="Dan Moore" userId="432a1231-f1bc-48da-b3ef-5b1092c905eb" providerId="ADAL" clId="{29FC8BE0-25AD-477A-B4E2-EF911F3D07AE}" dt="2022-06-23T22:15:40.820" v="4092" actId="1076"/>
          <ac:spMkLst>
            <pc:docMk/>
            <pc:sldMk cId="2201566731" sldId="11635"/>
            <ac:spMk id="169" creationId="{736AFF61-E8CD-4D0B-9595-F4BF1800E3F2}"/>
          </ac:spMkLst>
        </pc:spChg>
        <pc:spChg chg="mod">
          <ac:chgData name="Dan Moore" userId="432a1231-f1bc-48da-b3ef-5b1092c905eb" providerId="ADAL" clId="{29FC8BE0-25AD-477A-B4E2-EF911F3D07AE}" dt="2022-06-23T22:15:40.820" v="4092" actId="1076"/>
          <ac:spMkLst>
            <pc:docMk/>
            <pc:sldMk cId="2201566731" sldId="11635"/>
            <ac:spMk id="170" creationId="{7F63C23B-1E87-4DD5-BF69-68203C510A44}"/>
          </ac:spMkLst>
        </pc:spChg>
        <pc:spChg chg="mod">
          <ac:chgData name="Dan Moore" userId="432a1231-f1bc-48da-b3ef-5b1092c905eb" providerId="ADAL" clId="{29FC8BE0-25AD-477A-B4E2-EF911F3D07AE}" dt="2022-06-23T22:15:40.820" v="4092" actId="1076"/>
          <ac:spMkLst>
            <pc:docMk/>
            <pc:sldMk cId="2201566731" sldId="11635"/>
            <ac:spMk id="224" creationId="{C8E91E92-E03D-4B40-A2BC-9556CA881101}"/>
          </ac:spMkLst>
        </pc:spChg>
        <pc:spChg chg="mod">
          <ac:chgData name="Dan Moore" userId="432a1231-f1bc-48da-b3ef-5b1092c905eb" providerId="ADAL" clId="{29FC8BE0-25AD-477A-B4E2-EF911F3D07AE}" dt="2022-06-23T22:15:40.820" v="4092" actId="1076"/>
          <ac:spMkLst>
            <pc:docMk/>
            <pc:sldMk cId="2201566731" sldId="11635"/>
            <ac:spMk id="226" creationId="{4731CB41-4B8F-4A19-9734-5DC49B09A0FB}"/>
          </ac:spMkLst>
        </pc:spChg>
        <pc:spChg chg="mod">
          <ac:chgData name="Dan Moore" userId="432a1231-f1bc-48da-b3ef-5b1092c905eb" providerId="ADAL" clId="{29FC8BE0-25AD-477A-B4E2-EF911F3D07AE}" dt="2022-06-23T22:15:40.820" v="4092" actId="1076"/>
          <ac:spMkLst>
            <pc:docMk/>
            <pc:sldMk cId="2201566731" sldId="11635"/>
            <ac:spMk id="227" creationId="{6A64EF66-E71A-47EB-BB12-759AFC926640}"/>
          </ac:spMkLst>
        </pc:spChg>
        <pc:spChg chg="mod">
          <ac:chgData name="Dan Moore" userId="432a1231-f1bc-48da-b3ef-5b1092c905eb" providerId="ADAL" clId="{29FC8BE0-25AD-477A-B4E2-EF911F3D07AE}" dt="2022-06-23T22:15:40.820" v="4092" actId="1076"/>
          <ac:spMkLst>
            <pc:docMk/>
            <pc:sldMk cId="2201566731" sldId="11635"/>
            <ac:spMk id="228" creationId="{732E6F8C-E26B-4543-9526-D194C06D5AB7}"/>
          </ac:spMkLst>
        </pc:spChg>
        <pc:spChg chg="mod">
          <ac:chgData name="Dan Moore" userId="432a1231-f1bc-48da-b3ef-5b1092c905eb" providerId="ADAL" clId="{29FC8BE0-25AD-477A-B4E2-EF911F3D07AE}" dt="2022-06-23T22:15:40.820" v="4092" actId="1076"/>
          <ac:spMkLst>
            <pc:docMk/>
            <pc:sldMk cId="2201566731" sldId="11635"/>
            <ac:spMk id="239" creationId="{F28224DA-AB93-4895-90DE-30DDECDA3838}"/>
          </ac:spMkLst>
        </pc:spChg>
        <pc:spChg chg="mod">
          <ac:chgData name="Dan Moore" userId="432a1231-f1bc-48da-b3ef-5b1092c905eb" providerId="ADAL" clId="{29FC8BE0-25AD-477A-B4E2-EF911F3D07AE}" dt="2022-06-23T22:15:40.820" v="4092" actId="1076"/>
          <ac:spMkLst>
            <pc:docMk/>
            <pc:sldMk cId="2201566731" sldId="11635"/>
            <ac:spMk id="241" creationId="{363E9EB2-1158-4A55-AC58-670FA1DCBAA2}"/>
          </ac:spMkLst>
        </pc:spChg>
        <pc:spChg chg="mod">
          <ac:chgData name="Dan Moore" userId="432a1231-f1bc-48da-b3ef-5b1092c905eb" providerId="ADAL" clId="{29FC8BE0-25AD-477A-B4E2-EF911F3D07AE}" dt="2022-06-23T22:15:40.820" v="4092" actId="1076"/>
          <ac:spMkLst>
            <pc:docMk/>
            <pc:sldMk cId="2201566731" sldId="11635"/>
            <ac:spMk id="242" creationId="{C9BCEB5B-32B0-4C91-A461-B1A3E6DA8BB2}"/>
          </ac:spMkLst>
        </pc:spChg>
        <pc:spChg chg="mod">
          <ac:chgData name="Dan Moore" userId="432a1231-f1bc-48da-b3ef-5b1092c905eb" providerId="ADAL" clId="{29FC8BE0-25AD-477A-B4E2-EF911F3D07AE}" dt="2022-06-23T22:15:40.820" v="4092" actId="1076"/>
          <ac:spMkLst>
            <pc:docMk/>
            <pc:sldMk cId="2201566731" sldId="11635"/>
            <ac:spMk id="243" creationId="{61C5DC41-D42A-47C7-AB8B-62A2189393DB}"/>
          </ac:spMkLst>
        </pc:spChg>
        <pc:spChg chg="mod">
          <ac:chgData name="Dan Moore" userId="432a1231-f1bc-48da-b3ef-5b1092c905eb" providerId="ADAL" clId="{29FC8BE0-25AD-477A-B4E2-EF911F3D07AE}" dt="2022-06-23T22:15:40.820" v="4092" actId="1076"/>
          <ac:spMkLst>
            <pc:docMk/>
            <pc:sldMk cId="2201566731" sldId="11635"/>
            <ac:spMk id="254" creationId="{E3EED83A-696A-4714-8A5A-1B346BA9C977}"/>
          </ac:spMkLst>
        </pc:spChg>
        <pc:spChg chg="mod">
          <ac:chgData name="Dan Moore" userId="432a1231-f1bc-48da-b3ef-5b1092c905eb" providerId="ADAL" clId="{29FC8BE0-25AD-477A-B4E2-EF911F3D07AE}" dt="2022-06-23T22:15:40.820" v="4092" actId="1076"/>
          <ac:spMkLst>
            <pc:docMk/>
            <pc:sldMk cId="2201566731" sldId="11635"/>
            <ac:spMk id="257" creationId="{B7211997-098B-4EAB-857F-448AC1EBEC58}"/>
          </ac:spMkLst>
        </pc:spChg>
        <pc:spChg chg="mod">
          <ac:chgData name="Dan Moore" userId="432a1231-f1bc-48da-b3ef-5b1092c905eb" providerId="ADAL" clId="{29FC8BE0-25AD-477A-B4E2-EF911F3D07AE}" dt="2022-06-23T22:15:40.820" v="4092" actId="1076"/>
          <ac:spMkLst>
            <pc:docMk/>
            <pc:sldMk cId="2201566731" sldId="11635"/>
            <ac:spMk id="258" creationId="{0F7C99C3-68A5-4990-8061-256F02C5285F}"/>
          </ac:spMkLst>
        </pc:spChg>
        <pc:spChg chg="mod">
          <ac:chgData name="Dan Moore" userId="432a1231-f1bc-48da-b3ef-5b1092c905eb" providerId="ADAL" clId="{29FC8BE0-25AD-477A-B4E2-EF911F3D07AE}" dt="2022-06-23T22:15:40.820" v="4092" actId="1076"/>
          <ac:spMkLst>
            <pc:docMk/>
            <pc:sldMk cId="2201566731" sldId="11635"/>
            <ac:spMk id="259" creationId="{A137A600-3BFD-43A0-AD29-EA66AE8494CE}"/>
          </ac:spMkLst>
        </pc:spChg>
        <pc:spChg chg="mod">
          <ac:chgData name="Dan Moore" userId="432a1231-f1bc-48da-b3ef-5b1092c905eb" providerId="ADAL" clId="{29FC8BE0-25AD-477A-B4E2-EF911F3D07AE}" dt="2022-06-23T22:15:40.820" v="4092" actId="1076"/>
          <ac:spMkLst>
            <pc:docMk/>
            <pc:sldMk cId="2201566731" sldId="11635"/>
            <ac:spMk id="260" creationId="{9629529D-E584-4506-A676-7DB6C5F9D7B4}"/>
          </ac:spMkLst>
        </pc:spChg>
        <pc:spChg chg="mod">
          <ac:chgData name="Dan Moore" userId="432a1231-f1bc-48da-b3ef-5b1092c905eb" providerId="ADAL" clId="{29FC8BE0-25AD-477A-B4E2-EF911F3D07AE}" dt="2022-06-23T22:15:40.820" v="4092" actId="1076"/>
          <ac:spMkLst>
            <pc:docMk/>
            <pc:sldMk cId="2201566731" sldId="11635"/>
            <ac:spMk id="261" creationId="{4027CC95-2A94-4BE4-823E-0C281DCFEAED}"/>
          </ac:spMkLst>
        </pc:spChg>
        <pc:spChg chg="mod">
          <ac:chgData name="Dan Moore" userId="432a1231-f1bc-48da-b3ef-5b1092c905eb" providerId="ADAL" clId="{29FC8BE0-25AD-477A-B4E2-EF911F3D07AE}" dt="2022-06-23T22:15:40.820" v="4092" actId="1076"/>
          <ac:spMkLst>
            <pc:docMk/>
            <pc:sldMk cId="2201566731" sldId="11635"/>
            <ac:spMk id="262" creationId="{C0EDB9EC-1FA2-4CB3-BD4D-37CC5CA10457}"/>
          </ac:spMkLst>
        </pc:spChg>
        <pc:spChg chg="mod">
          <ac:chgData name="Dan Moore" userId="432a1231-f1bc-48da-b3ef-5b1092c905eb" providerId="ADAL" clId="{29FC8BE0-25AD-477A-B4E2-EF911F3D07AE}" dt="2022-06-23T22:15:40.820" v="4092" actId="1076"/>
          <ac:spMkLst>
            <pc:docMk/>
            <pc:sldMk cId="2201566731" sldId="11635"/>
            <ac:spMk id="263" creationId="{0178DCCF-1938-483D-BEBC-8A857F6F6178}"/>
          </ac:spMkLst>
        </pc:spChg>
        <pc:spChg chg="mod">
          <ac:chgData name="Dan Moore" userId="432a1231-f1bc-48da-b3ef-5b1092c905eb" providerId="ADAL" clId="{29FC8BE0-25AD-477A-B4E2-EF911F3D07AE}" dt="2022-06-23T22:15:40.820" v="4092" actId="1076"/>
          <ac:spMkLst>
            <pc:docMk/>
            <pc:sldMk cId="2201566731" sldId="11635"/>
            <ac:spMk id="264" creationId="{B03E0950-EB3E-4DD5-9720-AF280DC6CC0F}"/>
          </ac:spMkLst>
        </pc:spChg>
        <pc:spChg chg="mod">
          <ac:chgData name="Dan Moore" userId="432a1231-f1bc-48da-b3ef-5b1092c905eb" providerId="ADAL" clId="{29FC8BE0-25AD-477A-B4E2-EF911F3D07AE}" dt="2022-06-23T22:15:40.820" v="4092" actId="1076"/>
          <ac:spMkLst>
            <pc:docMk/>
            <pc:sldMk cId="2201566731" sldId="11635"/>
            <ac:spMk id="265" creationId="{38EE0A36-7007-4E8F-873D-B31B9ECD92E3}"/>
          </ac:spMkLst>
        </pc:spChg>
        <pc:spChg chg="mod">
          <ac:chgData name="Dan Moore" userId="432a1231-f1bc-48da-b3ef-5b1092c905eb" providerId="ADAL" clId="{29FC8BE0-25AD-477A-B4E2-EF911F3D07AE}" dt="2022-06-23T22:15:40.820" v="4092" actId="1076"/>
          <ac:spMkLst>
            <pc:docMk/>
            <pc:sldMk cId="2201566731" sldId="11635"/>
            <ac:spMk id="266" creationId="{B9E5E9F3-3627-47A8-A1E9-C3F177F481F5}"/>
          </ac:spMkLst>
        </pc:spChg>
        <pc:spChg chg="mod">
          <ac:chgData name="Dan Moore" userId="432a1231-f1bc-48da-b3ef-5b1092c905eb" providerId="ADAL" clId="{29FC8BE0-25AD-477A-B4E2-EF911F3D07AE}" dt="2022-06-23T22:15:40.820" v="4092" actId="1076"/>
          <ac:spMkLst>
            <pc:docMk/>
            <pc:sldMk cId="2201566731" sldId="11635"/>
            <ac:spMk id="267" creationId="{F3D91458-17C2-4464-86CA-02B4F12DCF31}"/>
          </ac:spMkLst>
        </pc:spChg>
        <pc:spChg chg="mod">
          <ac:chgData name="Dan Moore" userId="432a1231-f1bc-48da-b3ef-5b1092c905eb" providerId="ADAL" clId="{29FC8BE0-25AD-477A-B4E2-EF911F3D07AE}" dt="2022-06-23T22:15:40.820" v="4092" actId="1076"/>
          <ac:spMkLst>
            <pc:docMk/>
            <pc:sldMk cId="2201566731" sldId="11635"/>
            <ac:spMk id="268" creationId="{DE89633D-6205-4096-801D-07887BA94B3D}"/>
          </ac:spMkLst>
        </pc:spChg>
        <pc:spChg chg="mod">
          <ac:chgData name="Dan Moore" userId="432a1231-f1bc-48da-b3ef-5b1092c905eb" providerId="ADAL" clId="{29FC8BE0-25AD-477A-B4E2-EF911F3D07AE}" dt="2022-06-23T22:15:40.820" v="4092" actId="1076"/>
          <ac:spMkLst>
            <pc:docMk/>
            <pc:sldMk cId="2201566731" sldId="11635"/>
            <ac:spMk id="269" creationId="{0FA860FF-CBE8-4B91-824E-409F1F093E27}"/>
          </ac:spMkLst>
        </pc:spChg>
        <pc:spChg chg="mod">
          <ac:chgData name="Dan Moore" userId="432a1231-f1bc-48da-b3ef-5b1092c905eb" providerId="ADAL" clId="{29FC8BE0-25AD-477A-B4E2-EF911F3D07AE}" dt="2022-06-23T22:15:40.820" v="4092" actId="1076"/>
          <ac:spMkLst>
            <pc:docMk/>
            <pc:sldMk cId="2201566731" sldId="11635"/>
            <ac:spMk id="270" creationId="{17BEC931-9E30-4240-B0F3-2C43AE3012CD}"/>
          </ac:spMkLst>
        </pc:spChg>
        <pc:spChg chg="mod">
          <ac:chgData name="Dan Moore" userId="432a1231-f1bc-48da-b3ef-5b1092c905eb" providerId="ADAL" clId="{29FC8BE0-25AD-477A-B4E2-EF911F3D07AE}" dt="2022-06-23T22:15:40.820" v="4092" actId="1076"/>
          <ac:spMkLst>
            <pc:docMk/>
            <pc:sldMk cId="2201566731" sldId="11635"/>
            <ac:spMk id="271" creationId="{43A7D49B-0B73-40CC-ADA3-E676E3F6160E}"/>
          </ac:spMkLst>
        </pc:spChg>
        <pc:spChg chg="mod">
          <ac:chgData name="Dan Moore" userId="432a1231-f1bc-48da-b3ef-5b1092c905eb" providerId="ADAL" clId="{29FC8BE0-25AD-477A-B4E2-EF911F3D07AE}" dt="2022-06-23T22:15:40.820" v="4092" actId="1076"/>
          <ac:spMkLst>
            <pc:docMk/>
            <pc:sldMk cId="2201566731" sldId="11635"/>
            <ac:spMk id="272" creationId="{BA0B351D-DF8C-46B3-815A-A59DA567AA3A}"/>
          </ac:spMkLst>
        </pc:spChg>
        <pc:spChg chg="mod">
          <ac:chgData name="Dan Moore" userId="432a1231-f1bc-48da-b3ef-5b1092c905eb" providerId="ADAL" clId="{29FC8BE0-25AD-477A-B4E2-EF911F3D07AE}" dt="2022-06-23T22:15:40.820" v="4092" actId="1076"/>
          <ac:spMkLst>
            <pc:docMk/>
            <pc:sldMk cId="2201566731" sldId="11635"/>
            <ac:spMk id="273" creationId="{5D0F43DD-295C-46CD-A76F-1321E859F61C}"/>
          </ac:spMkLst>
        </pc:spChg>
        <pc:spChg chg="mod">
          <ac:chgData name="Dan Moore" userId="432a1231-f1bc-48da-b3ef-5b1092c905eb" providerId="ADAL" clId="{29FC8BE0-25AD-477A-B4E2-EF911F3D07AE}" dt="2022-06-23T22:15:40.820" v="4092" actId="1076"/>
          <ac:spMkLst>
            <pc:docMk/>
            <pc:sldMk cId="2201566731" sldId="11635"/>
            <ac:spMk id="274" creationId="{E0A9DA75-DD58-4A23-8730-EFEBB979BF2D}"/>
          </ac:spMkLst>
        </pc:spChg>
        <pc:spChg chg="mod">
          <ac:chgData name="Dan Moore" userId="432a1231-f1bc-48da-b3ef-5b1092c905eb" providerId="ADAL" clId="{29FC8BE0-25AD-477A-B4E2-EF911F3D07AE}" dt="2022-06-23T22:15:40.820" v="4092" actId="1076"/>
          <ac:spMkLst>
            <pc:docMk/>
            <pc:sldMk cId="2201566731" sldId="11635"/>
            <ac:spMk id="275" creationId="{F7A71DC9-2C1A-41A7-8852-F43D8B3A5673}"/>
          </ac:spMkLst>
        </pc:spChg>
        <pc:spChg chg="mod">
          <ac:chgData name="Dan Moore" userId="432a1231-f1bc-48da-b3ef-5b1092c905eb" providerId="ADAL" clId="{29FC8BE0-25AD-477A-B4E2-EF911F3D07AE}" dt="2022-06-23T22:15:40.820" v="4092" actId="1076"/>
          <ac:spMkLst>
            <pc:docMk/>
            <pc:sldMk cId="2201566731" sldId="11635"/>
            <ac:spMk id="276" creationId="{4E2403A0-1350-4D07-939C-1A5836E230EC}"/>
          </ac:spMkLst>
        </pc:spChg>
        <pc:grpChg chg="mod">
          <ac:chgData name="Dan Moore" userId="432a1231-f1bc-48da-b3ef-5b1092c905eb" providerId="ADAL" clId="{29FC8BE0-25AD-477A-B4E2-EF911F3D07AE}" dt="2022-06-23T22:15:40.820" v="4092" actId="1076"/>
          <ac:grpSpMkLst>
            <pc:docMk/>
            <pc:sldMk cId="2201566731" sldId="11635"/>
            <ac:grpSpMk id="28" creationId="{267D44F3-B999-48B8-956C-02371B2FFA63}"/>
          </ac:grpSpMkLst>
        </pc:grpChg>
        <pc:grpChg chg="mod">
          <ac:chgData name="Dan Moore" userId="432a1231-f1bc-48da-b3ef-5b1092c905eb" providerId="ADAL" clId="{29FC8BE0-25AD-477A-B4E2-EF911F3D07AE}" dt="2022-06-23T22:15:40.820" v="4092" actId="1076"/>
          <ac:grpSpMkLst>
            <pc:docMk/>
            <pc:sldMk cId="2201566731" sldId="11635"/>
            <ac:grpSpMk id="31" creationId="{66F68AE3-B525-40EC-B215-6351EDBD2EEC}"/>
          </ac:grpSpMkLst>
        </pc:grpChg>
        <pc:grpChg chg="mod">
          <ac:chgData name="Dan Moore" userId="432a1231-f1bc-48da-b3ef-5b1092c905eb" providerId="ADAL" clId="{29FC8BE0-25AD-477A-B4E2-EF911F3D07AE}" dt="2022-06-23T22:15:40.820" v="4092" actId="1076"/>
          <ac:grpSpMkLst>
            <pc:docMk/>
            <pc:sldMk cId="2201566731" sldId="11635"/>
            <ac:grpSpMk id="32" creationId="{4290D2FD-7588-4F18-926F-5818FFDE63BE}"/>
          </ac:grpSpMkLst>
        </pc:grpChg>
        <pc:grpChg chg="mod">
          <ac:chgData name="Dan Moore" userId="432a1231-f1bc-48da-b3ef-5b1092c905eb" providerId="ADAL" clId="{29FC8BE0-25AD-477A-B4E2-EF911F3D07AE}" dt="2022-06-23T22:15:40.820" v="4092" actId="1076"/>
          <ac:grpSpMkLst>
            <pc:docMk/>
            <pc:sldMk cId="2201566731" sldId="11635"/>
            <ac:grpSpMk id="150" creationId="{2117EADF-5ABC-4DB1-A96F-CA93BB7F751E}"/>
          </ac:grpSpMkLst>
        </pc:grpChg>
        <pc:grpChg chg="mod">
          <ac:chgData name="Dan Moore" userId="432a1231-f1bc-48da-b3ef-5b1092c905eb" providerId="ADAL" clId="{29FC8BE0-25AD-477A-B4E2-EF911F3D07AE}" dt="2022-06-23T22:15:40.820" v="4092" actId="1076"/>
          <ac:grpSpMkLst>
            <pc:docMk/>
            <pc:sldMk cId="2201566731" sldId="11635"/>
            <ac:grpSpMk id="155" creationId="{44979F38-7AE5-4CDB-A26A-09CD0444D0C9}"/>
          </ac:grpSpMkLst>
        </pc:grpChg>
        <pc:grpChg chg="mod">
          <ac:chgData name="Dan Moore" userId="432a1231-f1bc-48da-b3ef-5b1092c905eb" providerId="ADAL" clId="{29FC8BE0-25AD-477A-B4E2-EF911F3D07AE}" dt="2022-06-23T22:15:40.820" v="4092" actId="1076"/>
          <ac:grpSpMkLst>
            <pc:docMk/>
            <pc:sldMk cId="2201566731" sldId="11635"/>
            <ac:grpSpMk id="256" creationId="{B9CCEAA1-8E64-41F1-B240-F95589EB99F9}"/>
          </ac:grpSpMkLst>
        </pc:grpChg>
        <pc:grpChg chg="mod">
          <ac:chgData name="Dan Moore" userId="432a1231-f1bc-48da-b3ef-5b1092c905eb" providerId="ADAL" clId="{29FC8BE0-25AD-477A-B4E2-EF911F3D07AE}" dt="2022-06-23T22:15:40.820" v="4092" actId="1076"/>
          <ac:grpSpMkLst>
            <pc:docMk/>
            <pc:sldMk cId="2201566731" sldId="11635"/>
            <ac:grpSpMk id="277" creationId="{D6536DA6-E5C9-48F2-8ECB-6CD16898A7B5}"/>
          </ac:grpSpMkLst>
        </pc:grpChg>
        <pc:grpChg chg="mod">
          <ac:chgData name="Dan Moore" userId="432a1231-f1bc-48da-b3ef-5b1092c905eb" providerId="ADAL" clId="{29FC8BE0-25AD-477A-B4E2-EF911F3D07AE}" dt="2022-06-23T22:15:40.820" v="4092" actId="1076"/>
          <ac:grpSpMkLst>
            <pc:docMk/>
            <pc:sldMk cId="2201566731" sldId="11635"/>
            <ac:grpSpMk id="278" creationId="{BFB4DAF9-654D-4CEB-A8F9-976F006B1453}"/>
          </ac:grpSpMkLst>
        </pc:grpChg>
        <pc:grpChg chg="mod">
          <ac:chgData name="Dan Moore" userId="432a1231-f1bc-48da-b3ef-5b1092c905eb" providerId="ADAL" clId="{29FC8BE0-25AD-477A-B4E2-EF911F3D07AE}" dt="2022-06-23T22:15:40.820" v="4092" actId="1076"/>
          <ac:grpSpMkLst>
            <pc:docMk/>
            <pc:sldMk cId="2201566731" sldId="11635"/>
            <ac:grpSpMk id="279" creationId="{5CE914FD-4D29-4FEF-ADFC-1E4AC7DAA01E}"/>
          </ac:grpSpMkLst>
        </pc:grpChg>
        <pc:grpChg chg="mod">
          <ac:chgData name="Dan Moore" userId="432a1231-f1bc-48da-b3ef-5b1092c905eb" providerId="ADAL" clId="{29FC8BE0-25AD-477A-B4E2-EF911F3D07AE}" dt="2022-06-23T22:15:40.820" v="4092" actId="1076"/>
          <ac:grpSpMkLst>
            <pc:docMk/>
            <pc:sldMk cId="2201566731" sldId="11635"/>
            <ac:grpSpMk id="280" creationId="{5D623D73-AC79-4686-A2A6-903D0034738A}"/>
          </ac:grpSpMkLst>
        </pc:grpChg>
        <pc:grpChg chg="mod">
          <ac:chgData name="Dan Moore" userId="432a1231-f1bc-48da-b3ef-5b1092c905eb" providerId="ADAL" clId="{29FC8BE0-25AD-477A-B4E2-EF911F3D07AE}" dt="2022-06-23T22:15:40.820" v="4092" actId="1076"/>
          <ac:grpSpMkLst>
            <pc:docMk/>
            <pc:sldMk cId="2201566731" sldId="11635"/>
            <ac:grpSpMk id="282" creationId="{77DAAA35-C746-4B68-A0C7-BCFAEB4311E1}"/>
          </ac:grpSpMkLst>
        </pc:grpChg>
        <pc:picChg chg="mod">
          <ac:chgData name="Dan Moore" userId="432a1231-f1bc-48da-b3ef-5b1092c905eb" providerId="ADAL" clId="{29FC8BE0-25AD-477A-B4E2-EF911F3D07AE}" dt="2022-06-23T22:15:40.820" v="4092" actId="1076"/>
          <ac:picMkLst>
            <pc:docMk/>
            <pc:sldMk cId="2201566731" sldId="11635"/>
            <ac:picMk id="255" creationId="{F73F8B37-4E63-47F1-9D01-6BAB1177FBCC}"/>
          </ac:picMkLst>
        </pc:picChg>
        <pc:cxnChg chg="mod">
          <ac:chgData name="Dan Moore" userId="432a1231-f1bc-48da-b3ef-5b1092c905eb" providerId="ADAL" clId="{29FC8BE0-25AD-477A-B4E2-EF911F3D07AE}" dt="2022-06-23T22:15:40.820" v="4092" actId="1076"/>
          <ac:cxnSpMkLst>
            <pc:docMk/>
            <pc:sldMk cId="2201566731" sldId="11635"/>
            <ac:cxnSpMk id="7" creationId="{C1D26BD6-4D66-42E1-B3CC-9F1A9EAFA065}"/>
          </ac:cxnSpMkLst>
        </pc:cxnChg>
        <pc:cxnChg chg="mod">
          <ac:chgData name="Dan Moore" userId="432a1231-f1bc-48da-b3ef-5b1092c905eb" providerId="ADAL" clId="{29FC8BE0-25AD-477A-B4E2-EF911F3D07AE}" dt="2022-06-23T22:15:40.820" v="4092" actId="1076"/>
          <ac:cxnSpMkLst>
            <pc:docMk/>
            <pc:sldMk cId="2201566731" sldId="11635"/>
            <ac:cxnSpMk id="19" creationId="{F4D9441C-731E-4A7C-831B-ED61267DB9A7}"/>
          </ac:cxnSpMkLst>
        </pc:cxnChg>
        <pc:cxnChg chg="mod">
          <ac:chgData name="Dan Moore" userId="432a1231-f1bc-48da-b3ef-5b1092c905eb" providerId="ADAL" clId="{29FC8BE0-25AD-477A-B4E2-EF911F3D07AE}" dt="2022-06-23T22:15:40.820" v="4092" actId="1076"/>
          <ac:cxnSpMkLst>
            <pc:docMk/>
            <pc:sldMk cId="2201566731" sldId="11635"/>
            <ac:cxnSpMk id="148" creationId="{C04655BA-B96A-4E97-990E-F6BA0D94540B}"/>
          </ac:cxnSpMkLst>
        </pc:cxnChg>
        <pc:cxnChg chg="mod">
          <ac:chgData name="Dan Moore" userId="432a1231-f1bc-48da-b3ef-5b1092c905eb" providerId="ADAL" clId="{29FC8BE0-25AD-477A-B4E2-EF911F3D07AE}" dt="2022-06-23T22:15:40.820" v="4092" actId="1076"/>
          <ac:cxnSpMkLst>
            <pc:docMk/>
            <pc:sldMk cId="2201566731" sldId="11635"/>
            <ac:cxnSpMk id="225" creationId="{502F4A9D-32E4-4689-983E-0B43304085AB}"/>
          </ac:cxnSpMkLst>
        </pc:cxnChg>
        <pc:cxnChg chg="mod">
          <ac:chgData name="Dan Moore" userId="432a1231-f1bc-48da-b3ef-5b1092c905eb" providerId="ADAL" clId="{29FC8BE0-25AD-477A-B4E2-EF911F3D07AE}" dt="2022-06-23T22:15:40.820" v="4092" actId="1076"/>
          <ac:cxnSpMkLst>
            <pc:docMk/>
            <pc:sldMk cId="2201566731" sldId="11635"/>
            <ac:cxnSpMk id="240" creationId="{1F9EB1C3-6FAE-48BD-97F8-A4D32CA3A4B8}"/>
          </ac:cxnSpMkLst>
        </pc:cxnChg>
      </pc:sldChg>
      <pc:sldChg chg="addSp delSp modSp mod modTransition modClrScheme modAnim chgLayout">
        <pc:chgData name="Dan Moore" userId="432a1231-f1bc-48da-b3ef-5b1092c905eb" providerId="ADAL" clId="{29FC8BE0-25AD-477A-B4E2-EF911F3D07AE}" dt="2022-06-23T21:42:54.796" v="3392"/>
        <pc:sldMkLst>
          <pc:docMk/>
          <pc:sldMk cId="165647913" sldId="2076136017"/>
        </pc:sldMkLst>
        <pc:spChg chg="add del mod ord">
          <ac:chgData name="Dan Moore" userId="432a1231-f1bc-48da-b3ef-5b1092c905eb" providerId="ADAL" clId="{29FC8BE0-25AD-477A-B4E2-EF911F3D07AE}" dt="2022-06-23T21:19:37.718" v="3166" actId="478"/>
          <ac:spMkLst>
            <pc:docMk/>
            <pc:sldMk cId="165647913" sldId="2076136017"/>
            <ac:spMk id="2" creationId="{2542AE8C-E7C4-DCBC-8961-81B842EFF816}"/>
          </ac:spMkLst>
        </pc:spChg>
        <pc:spChg chg="add mod">
          <ac:chgData name="Dan Moore" userId="432a1231-f1bc-48da-b3ef-5b1092c905eb" providerId="ADAL" clId="{29FC8BE0-25AD-477A-B4E2-EF911F3D07AE}" dt="2022-06-23T21:19:35.149" v="3165" actId="1076"/>
          <ac:spMkLst>
            <pc:docMk/>
            <pc:sldMk cId="165647913" sldId="2076136017"/>
            <ac:spMk id="4" creationId="{D4AC3664-89AA-B35F-4748-7B4B310276B9}"/>
          </ac:spMkLst>
        </pc:spChg>
        <pc:spChg chg="add mod">
          <ac:chgData name="Dan Moore" userId="432a1231-f1bc-48da-b3ef-5b1092c905eb" providerId="ADAL" clId="{29FC8BE0-25AD-477A-B4E2-EF911F3D07AE}" dt="2022-06-23T21:33:12.911" v="3212" actId="14100"/>
          <ac:spMkLst>
            <pc:docMk/>
            <pc:sldMk cId="165647913" sldId="2076136017"/>
            <ac:spMk id="5" creationId="{6928AE88-BAE8-125F-8E57-556EBA77080D}"/>
          </ac:spMkLst>
        </pc:spChg>
        <pc:spChg chg="mod ord">
          <ac:chgData name="Dan Moore" userId="432a1231-f1bc-48da-b3ef-5b1092c905eb" providerId="ADAL" clId="{29FC8BE0-25AD-477A-B4E2-EF911F3D07AE}" dt="2022-06-23T21:32:35.681" v="3203" actId="164"/>
          <ac:spMkLst>
            <pc:docMk/>
            <pc:sldMk cId="165647913" sldId="2076136017"/>
            <ac:spMk id="6" creationId="{426DD3A1-4D0F-4C7C-8E88-07DEE354E525}"/>
          </ac:spMkLst>
        </pc:spChg>
        <pc:spChg chg="del mod">
          <ac:chgData name="Dan Moore" userId="432a1231-f1bc-48da-b3ef-5b1092c905eb" providerId="ADAL" clId="{29FC8BE0-25AD-477A-B4E2-EF911F3D07AE}" dt="2022-06-23T21:33:59.276" v="3239" actId="478"/>
          <ac:spMkLst>
            <pc:docMk/>
            <pc:sldMk cId="165647913" sldId="2076136017"/>
            <ac:spMk id="7" creationId="{F13EFBB2-4D3D-4804-9257-2612DBBE5820}"/>
          </ac:spMkLst>
        </pc:spChg>
        <pc:spChg chg="del mod">
          <ac:chgData name="Dan Moore" userId="432a1231-f1bc-48da-b3ef-5b1092c905eb" providerId="ADAL" clId="{29FC8BE0-25AD-477A-B4E2-EF911F3D07AE}" dt="2022-06-23T21:34:56.872" v="3256" actId="478"/>
          <ac:spMkLst>
            <pc:docMk/>
            <pc:sldMk cId="165647913" sldId="2076136017"/>
            <ac:spMk id="8" creationId="{1E274C53-ADFF-4C8C-9606-F3D91E75F280}"/>
          </ac:spMkLst>
        </pc:spChg>
        <pc:spChg chg="del mod">
          <ac:chgData name="Dan Moore" userId="432a1231-f1bc-48da-b3ef-5b1092c905eb" providerId="ADAL" clId="{29FC8BE0-25AD-477A-B4E2-EF911F3D07AE}" dt="2022-06-23T21:38:09.416" v="3316" actId="478"/>
          <ac:spMkLst>
            <pc:docMk/>
            <pc:sldMk cId="165647913" sldId="2076136017"/>
            <ac:spMk id="9" creationId="{329250D7-557F-467D-8244-0AEB4FA466C4}"/>
          </ac:spMkLst>
        </pc:spChg>
        <pc:spChg chg="mod ord">
          <ac:chgData name="Dan Moore" userId="432a1231-f1bc-48da-b3ef-5b1092c905eb" providerId="ADAL" clId="{29FC8BE0-25AD-477A-B4E2-EF911F3D07AE}" dt="2022-06-23T21:40:36.809" v="3349" actId="164"/>
          <ac:spMkLst>
            <pc:docMk/>
            <pc:sldMk cId="165647913" sldId="2076136017"/>
            <ac:spMk id="10" creationId="{5F1A4B06-B2A6-4794-A447-3E6C983FF797}"/>
          </ac:spMkLst>
        </pc:spChg>
        <pc:spChg chg="mod">
          <ac:chgData name="Dan Moore" userId="432a1231-f1bc-48da-b3ef-5b1092c905eb" providerId="ADAL" clId="{29FC8BE0-25AD-477A-B4E2-EF911F3D07AE}" dt="2022-06-23T21:40:43.475" v="3351" actId="164"/>
          <ac:spMkLst>
            <pc:docMk/>
            <pc:sldMk cId="165647913" sldId="2076136017"/>
            <ac:spMk id="11" creationId="{F8FB40F7-E8BF-4468-A47B-399C6FE7A5FB}"/>
          </ac:spMkLst>
        </pc:spChg>
        <pc:spChg chg="del mod ord">
          <ac:chgData name="Dan Moore" userId="432a1231-f1bc-48da-b3ef-5b1092c905eb" providerId="ADAL" clId="{29FC8BE0-25AD-477A-B4E2-EF911F3D07AE}" dt="2022-06-23T21:19:05.922" v="3132" actId="478"/>
          <ac:spMkLst>
            <pc:docMk/>
            <pc:sldMk cId="165647913" sldId="2076136017"/>
            <ac:spMk id="12" creationId="{F8000179-EDD4-4762-B036-9647B89302B7}"/>
          </ac:spMkLst>
        </pc:spChg>
        <pc:spChg chg="del mod">
          <ac:chgData name="Dan Moore" userId="432a1231-f1bc-48da-b3ef-5b1092c905eb" providerId="ADAL" clId="{29FC8BE0-25AD-477A-B4E2-EF911F3D07AE}" dt="2022-06-23T21:35:37.011" v="3272" actId="478"/>
          <ac:spMkLst>
            <pc:docMk/>
            <pc:sldMk cId="165647913" sldId="2076136017"/>
            <ac:spMk id="13" creationId="{9D1EEBFE-E834-4EAE-8B1E-63F52D0B8610}"/>
          </ac:spMkLst>
        </pc:spChg>
        <pc:spChg chg="mod ord">
          <ac:chgData name="Dan Moore" userId="432a1231-f1bc-48da-b3ef-5b1092c905eb" providerId="ADAL" clId="{29FC8BE0-25AD-477A-B4E2-EF911F3D07AE}" dt="2022-06-23T21:33:55.596" v="3238" actId="1076"/>
          <ac:spMkLst>
            <pc:docMk/>
            <pc:sldMk cId="165647913" sldId="2076136017"/>
            <ac:spMk id="14" creationId="{A70C02FE-B344-4D6E-97F0-45EAD6D14C3E}"/>
          </ac:spMkLst>
        </pc:spChg>
        <pc:spChg chg="del mod">
          <ac:chgData name="Dan Moore" userId="432a1231-f1bc-48da-b3ef-5b1092c905eb" providerId="ADAL" clId="{29FC8BE0-25AD-477A-B4E2-EF911F3D07AE}" dt="2022-06-23T21:34:09.365" v="3241" actId="478"/>
          <ac:spMkLst>
            <pc:docMk/>
            <pc:sldMk cId="165647913" sldId="2076136017"/>
            <ac:spMk id="15" creationId="{B08E3771-613C-43CE-AE09-E7C1B0530B00}"/>
          </ac:spMkLst>
        </pc:spChg>
        <pc:spChg chg="del mod">
          <ac:chgData name="Dan Moore" userId="432a1231-f1bc-48da-b3ef-5b1092c905eb" providerId="ADAL" clId="{29FC8BE0-25AD-477A-B4E2-EF911F3D07AE}" dt="2022-06-23T21:39:59.628" v="3343" actId="478"/>
          <ac:spMkLst>
            <pc:docMk/>
            <pc:sldMk cId="165647913" sldId="2076136017"/>
            <ac:spMk id="16" creationId="{EFA5F40C-3414-4946-8307-285CEF867CBF}"/>
          </ac:spMkLst>
        </pc:spChg>
        <pc:spChg chg="del mod">
          <ac:chgData name="Dan Moore" userId="432a1231-f1bc-48da-b3ef-5b1092c905eb" providerId="ADAL" clId="{29FC8BE0-25AD-477A-B4E2-EF911F3D07AE}" dt="2022-06-23T21:35:38.467" v="3273" actId="478"/>
          <ac:spMkLst>
            <pc:docMk/>
            <pc:sldMk cId="165647913" sldId="2076136017"/>
            <ac:spMk id="17" creationId="{FF137C9A-52E2-4546-8AB6-185919CBF707}"/>
          </ac:spMkLst>
        </pc:spChg>
        <pc:spChg chg="mod ord">
          <ac:chgData name="Dan Moore" userId="432a1231-f1bc-48da-b3ef-5b1092c905eb" providerId="ADAL" clId="{29FC8BE0-25AD-477A-B4E2-EF911F3D07AE}" dt="2022-06-23T21:40:39.431" v="3350" actId="164"/>
          <ac:spMkLst>
            <pc:docMk/>
            <pc:sldMk cId="165647913" sldId="2076136017"/>
            <ac:spMk id="18" creationId="{EF566B06-10A2-48AF-AB24-50549DF697D2}"/>
          </ac:spMkLst>
        </pc:spChg>
        <pc:spChg chg="mod ord">
          <ac:chgData name="Dan Moore" userId="432a1231-f1bc-48da-b3ef-5b1092c905eb" providerId="ADAL" clId="{29FC8BE0-25AD-477A-B4E2-EF911F3D07AE}" dt="2022-06-23T21:40:36.809" v="3349" actId="164"/>
          <ac:spMkLst>
            <pc:docMk/>
            <pc:sldMk cId="165647913" sldId="2076136017"/>
            <ac:spMk id="19" creationId="{7ABE3B48-7A3A-4AD8-B82E-298D6A3BAEED}"/>
          </ac:spMkLst>
        </pc:spChg>
        <pc:spChg chg="mod">
          <ac:chgData name="Dan Moore" userId="432a1231-f1bc-48da-b3ef-5b1092c905eb" providerId="ADAL" clId="{29FC8BE0-25AD-477A-B4E2-EF911F3D07AE}" dt="2022-06-23T21:40:49.710" v="3353" actId="1076"/>
          <ac:spMkLst>
            <pc:docMk/>
            <pc:sldMk cId="165647913" sldId="2076136017"/>
            <ac:spMk id="20" creationId="{B617690A-2C5D-415F-AE31-D854131C4BCA}"/>
          </ac:spMkLst>
        </pc:spChg>
        <pc:spChg chg="add mod">
          <ac:chgData name="Dan Moore" userId="432a1231-f1bc-48da-b3ef-5b1092c905eb" providerId="ADAL" clId="{29FC8BE0-25AD-477A-B4E2-EF911F3D07AE}" dt="2022-06-23T21:40:36.809" v="3349" actId="164"/>
          <ac:spMkLst>
            <pc:docMk/>
            <pc:sldMk cId="165647913" sldId="2076136017"/>
            <ac:spMk id="22" creationId="{5D37DD0A-9346-0EB5-4ACA-7906979FC183}"/>
          </ac:spMkLst>
        </pc:spChg>
        <pc:spChg chg="mod">
          <ac:chgData name="Dan Moore" userId="432a1231-f1bc-48da-b3ef-5b1092c905eb" providerId="ADAL" clId="{29FC8BE0-25AD-477A-B4E2-EF911F3D07AE}" dt="2022-06-23T21:32:35.681" v="3203" actId="164"/>
          <ac:spMkLst>
            <pc:docMk/>
            <pc:sldMk cId="165647913" sldId="2076136017"/>
            <ac:spMk id="23" creationId="{2940CC6C-E9E0-463D-ACF7-6C57E2EFD3F1}"/>
          </ac:spMkLst>
        </pc:spChg>
        <pc:spChg chg="mod">
          <ac:chgData name="Dan Moore" userId="432a1231-f1bc-48da-b3ef-5b1092c905eb" providerId="ADAL" clId="{29FC8BE0-25AD-477A-B4E2-EF911F3D07AE}" dt="2022-06-23T21:32:51.468" v="3206" actId="571"/>
          <ac:spMkLst>
            <pc:docMk/>
            <pc:sldMk cId="165647913" sldId="2076136017"/>
            <ac:spMk id="25" creationId="{ED88DF01-F231-BBA4-36DB-09789273FE38}"/>
          </ac:spMkLst>
        </pc:spChg>
        <pc:spChg chg="mod">
          <ac:chgData name="Dan Moore" userId="432a1231-f1bc-48da-b3ef-5b1092c905eb" providerId="ADAL" clId="{29FC8BE0-25AD-477A-B4E2-EF911F3D07AE}" dt="2022-06-23T21:33:20.940" v="3214" actId="14100"/>
          <ac:spMkLst>
            <pc:docMk/>
            <pc:sldMk cId="165647913" sldId="2076136017"/>
            <ac:spMk id="26" creationId="{CC8A22CF-55C7-8C82-A2F5-8C3091C00155}"/>
          </ac:spMkLst>
        </pc:spChg>
        <pc:spChg chg="mod">
          <ac:chgData name="Dan Moore" userId="432a1231-f1bc-48da-b3ef-5b1092c905eb" providerId="ADAL" clId="{29FC8BE0-25AD-477A-B4E2-EF911F3D07AE}" dt="2022-06-23T21:32:56.949" v="3208"/>
          <ac:spMkLst>
            <pc:docMk/>
            <pc:sldMk cId="165647913" sldId="2076136017"/>
            <ac:spMk id="27" creationId="{8D23428A-ED7F-C5C1-CCD7-48CE082D09F8}"/>
          </ac:spMkLst>
        </pc:spChg>
        <pc:spChg chg="mod">
          <ac:chgData name="Dan Moore" userId="432a1231-f1bc-48da-b3ef-5b1092c905eb" providerId="ADAL" clId="{29FC8BE0-25AD-477A-B4E2-EF911F3D07AE}" dt="2022-06-23T21:33:27.927" v="3215" actId="1076"/>
          <ac:spMkLst>
            <pc:docMk/>
            <pc:sldMk cId="165647913" sldId="2076136017"/>
            <ac:spMk id="28" creationId="{E8331A4E-3134-C7DF-AC7F-5BCD3BA34819}"/>
          </ac:spMkLst>
        </pc:spChg>
        <pc:spChg chg="mod">
          <ac:chgData name="Dan Moore" userId="432a1231-f1bc-48da-b3ef-5b1092c905eb" providerId="ADAL" clId="{29FC8BE0-25AD-477A-B4E2-EF911F3D07AE}" dt="2022-06-23T21:34:18.596" v="3242" actId="571"/>
          <ac:spMkLst>
            <pc:docMk/>
            <pc:sldMk cId="165647913" sldId="2076136017"/>
            <ac:spMk id="30" creationId="{9F6BBB93-B1B5-ECC7-5221-D31DCC4CACD2}"/>
          </ac:spMkLst>
        </pc:spChg>
        <pc:spChg chg="mod">
          <ac:chgData name="Dan Moore" userId="432a1231-f1bc-48da-b3ef-5b1092c905eb" providerId="ADAL" clId="{29FC8BE0-25AD-477A-B4E2-EF911F3D07AE}" dt="2022-06-23T21:34:18.596" v="3242" actId="571"/>
          <ac:spMkLst>
            <pc:docMk/>
            <pc:sldMk cId="165647913" sldId="2076136017"/>
            <ac:spMk id="31" creationId="{6DF39E76-A344-F9BB-8175-338EBD69DA65}"/>
          </ac:spMkLst>
        </pc:spChg>
        <pc:spChg chg="mod">
          <ac:chgData name="Dan Moore" userId="432a1231-f1bc-48da-b3ef-5b1092c905eb" providerId="ADAL" clId="{29FC8BE0-25AD-477A-B4E2-EF911F3D07AE}" dt="2022-06-23T21:34:54.682" v="3255"/>
          <ac:spMkLst>
            <pc:docMk/>
            <pc:sldMk cId="165647913" sldId="2076136017"/>
            <ac:spMk id="32" creationId="{A05F301E-1847-95FB-97EF-13F16F843772}"/>
          </ac:spMkLst>
        </pc:spChg>
        <pc:spChg chg="mod">
          <ac:chgData name="Dan Moore" userId="432a1231-f1bc-48da-b3ef-5b1092c905eb" providerId="ADAL" clId="{29FC8BE0-25AD-477A-B4E2-EF911F3D07AE}" dt="2022-06-23T21:34:49.701" v="3253" actId="1076"/>
          <ac:spMkLst>
            <pc:docMk/>
            <pc:sldMk cId="165647913" sldId="2076136017"/>
            <ac:spMk id="33" creationId="{6CF6BA7B-A6D1-BC64-DC41-85F8B4DCF2F9}"/>
          </ac:spMkLst>
        </pc:spChg>
        <pc:spChg chg="mod">
          <ac:chgData name="Dan Moore" userId="432a1231-f1bc-48da-b3ef-5b1092c905eb" providerId="ADAL" clId="{29FC8BE0-25AD-477A-B4E2-EF911F3D07AE}" dt="2022-06-23T21:35:06.715" v="3258" actId="571"/>
          <ac:spMkLst>
            <pc:docMk/>
            <pc:sldMk cId="165647913" sldId="2076136017"/>
            <ac:spMk id="35" creationId="{A1FFA676-A28F-BA6A-72F7-C53DCC08A11A}"/>
          </ac:spMkLst>
        </pc:spChg>
        <pc:spChg chg="mod">
          <ac:chgData name="Dan Moore" userId="432a1231-f1bc-48da-b3ef-5b1092c905eb" providerId="ADAL" clId="{29FC8BE0-25AD-477A-B4E2-EF911F3D07AE}" dt="2022-06-23T21:35:06.715" v="3258" actId="571"/>
          <ac:spMkLst>
            <pc:docMk/>
            <pc:sldMk cId="165647913" sldId="2076136017"/>
            <ac:spMk id="36" creationId="{0A57CD35-98F3-F436-9C48-4FECAD930D41}"/>
          </ac:spMkLst>
        </pc:spChg>
        <pc:spChg chg="mod">
          <ac:chgData name="Dan Moore" userId="432a1231-f1bc-48da-b3ef-5b1092c905eb" providerId="ADAL" clId="{29FC8BE0-25AD-477A-B4E2-EF911F3D07AE}" dt="2022-06-23T21:35:15.412" v="3262"/>
          <ac:spMkLst>
            <pc:docMk/>
            <pc:sldMk cId="165647913" sldId="2076136017"/>
            <ac:spMk id="37" creationId="{1DA51B0E-6A46-7F82-B660-F3E6B35077E7}"/>
          </ac:spMkLst>
        </pc:spChg>
        <pc:spChg chg="mod">
          <ac:chgData name="Dan Moore" userId="432a1231-f1bc-48da-b3ef-5b1092c905eb" providerId="ADAL" clId="{29FC8BE0-25AD-477A-B4E2-EF911F3D07AE}" dt="2022-06-23T21:35:32.918" v="3271" actId="1076"/>
          <ac:spMkLst>
            <pc:docMk/>
            <pc:sldMk cId="165647913" sldId="2076136017"/>
            <ac:spMk id="38" creationId="{4D267460-7E08-6D2B-5230-D6EBD9B44DEE}"/>
          </ac:spMkLst>
        </pc:spChg>
        <pc:spChg chg="mod">
          <ac:chgData name="Dan Moore" userId="432a1231-f1bc-48da-b3ef-5b1092c905eb" providerId="ADAL" clId="{29FC8BE0-25AD-477A-B4E2-EF911F3D07AE}" dt="2022-06-23T21:35:12.671" v="3261" actId="571"/>
          <ac:spMkLst>
            <pc:docMk/>
            <pc:sldMk cId="165647913" sldId="2076136017"/>
            <ac:spMk id="40" creationId="{53482055-64B9-0483-FE43-E1F9CEFB43F0}"/>
          </ac:spMkLst>
        </pc:spChg>
        <pc:spChg chg="mod">
          <ac:chgData name="Dan Moore" userId="432a1231-f1bc-48da-b3ef-5b1092c905eb" providerId="ADAL" clId="{29FC8BE0-25AD-477A-B4E2-EF911F3D07AE}" dt="2022-06-23T21:35:12.671" v="3261" actId="571"/>
          <ac:spMkLst>
            <pc:docMk/>
            <pc:sldMk cId="165647913" sldId="2076136017"/>
            <ac:spMk id="41" creationId="{5C65DF56-1F9E-FFE4-759A-1503C61A06FB}"/>
          </ac:spMkLst>
        </pc:spChg>
        <pc:spChg chg="mod">
          <ac:chgData name="Dan Moore" userId="432a1231-f1bc-48da-b3ef-5b1092c905eb" providerId="ADAL" clId="{29FC8BE0-25AD-477A-B4E2-EF911F3D07AE}" dt="2022-06-23T21:35:12.671" v="3261" actId="571"/>
          <ac:spMkLst>
            <pc:docMk/>
            <pc:sldMk cId="165647913" sldId="2076136017"/>
            <ac:spMk id="42" creationId="{328946FB-6C47-375D-96D0-36C3444719EA}"/>
          </ac:spMkLst>
        </pc:spChg>
        <pc:spChg chg="mod">
          <ac:chgData name="Dan Moore" userId="432a1231-f1bc-48da-b3ef-5b1092c905eb" providerId="ADAL" clId="{29FC8BE0-25AD-477A-B4E2-EF911F3D07AE}" dt="2022-06-23T21:35:12.671" v="3261" actId="571"/>
          <ac:spMkLst>
            <pc:docMk/>
            <pc:sldMk cId="165647913" sldId="2076136017"/>
            <ac:spMk id="43" creationId="{836B0606-4E96-8A4F-B19B-45B96D12D07D}"/>
          </ac:spMkLst>
        </pc:spChg>
        <pc:spChg chg="add mod">
          <ac:chgData name="Dan Moore" userId="432a1231-f1bc-48da-b3ef-5b1092c905eb" providerId="ADAL" clId="{29FC8BE0-25AD-477A-B4E2-EF911F3D07AE}" dt="2022-06-23T21:40:39.431" v="3350" actId="164"/>
          <ac:spMkLst>
            <pc:docMk/>
            <pc:sldMk cId="165647913" sldId="2076136017"/>
            <ac:spMk id="44" creationId="{35C3F251-AF6D-C475-51F6-5A89A33864A4}"/>
          </ac:spMkLst>
        </pc:spChg>
        <pc:spChg chg="add mod">
          <ac:chgData name="Dan Moore" userId="432a1231-f1bc-48da-b3ef-5b1092c905eb" providerId="ADAL" clId="{29FC8BE0-25AD-477A-B4E2-EF911F3D07AE}" dt="2022-06-23T21:40:39.431" v="3350" actId="164"/>
          <ac:spMkLst>
            <pc:docMk/>
            <pc:sldMk cId="165647913" sldId="2076136017"/>
            <ac:spMk id="45" creationId="{FE3D67C9-F7ED-643C-5FE4-49373A064B9C}"/>
          </ac:spMkLst>
        </pc:spChg>
        <pc:spChg chg="add mod ord">
          <ac:chgData name="Dan Moore" userId="432a1231-f1bc-48da-b3ef-5b1092c905eb" providerId="ADAL" clId="{29FC8BE0-25AD-477A-B4E2-EF911F3D07AE}" dt="2022-06-23T21:40:47.341" v="3352" actId="14100"/>
          <ac:spMkLst>
            <pc:docMk/>
            <pc:sldMk cId="165647913" sldId="2076136017"/>
            <ac:spMk id="46" creationId="{F4E4C372-369A-A074-D9F2-9644362D270A}"/>
          </ac:spMkLst>
        </pc:spChg>
        <pc:grpChg chg="add mod">
          <ac:chgData name="Dan Moore" userId="432a1231-f1bc-48da-b3ef-5b1092c905eb" providerId="ADAL" clId="{29FC8BE0-25AD-477A-B4E2-EF911F3D07AE}" dt="2022-06-23T21:32:41.213" v="3204" actId="1076"/>
          <ac:grpSpMkLst>
            <pc:docMk/>
            <pc:sldMk cId="165647913" sldId="2076136017"/>
            <ac:grpSpMk id="21" creationId="{277D11FD-1656-D35A-30C6-339DAAC4B9FF}"/>
          </ac:grpSpMkLst>
        </pc:grpChg>
        <pc:grpChg chg="add mod">
          <ac:chgData name="Dan Moore" userId="432a1231-f1bc-48da-b3ef-5b1092c905eb" providerId="ADAL" clId="{29FC8BE0-25AD-477A-B4E2-EF911F3D07AE}" dt="2022-06-23T21:32:51.468" v="3206" actId="571"/>
          <ac:grpSpMkLst>
            <pc:docMk/>
            <pc:sldMk cId="165647913" sldId="2076136017"/>
            <ac:grpSpMk id="24" creationId="{B5B7DC17-6918-A2B2-F018-9902BCF31F47}"/>
          </ac:grpSpMkLst>
        </pc:grpChg>
        <pc:grpChg chg="add mod">
          <ac:chgData name="Dan Moore" userId="432a1231-f1bc-48da-b3ef-5b1092c905eb" providerId="ADAL" clId="{29FC8BE0-25AD-477A-B4E2-EF911F3D07AE}" dt="2022-06-23T21:34:22.434" v="3243" actId="1076"/>
          <ac:grpSpMkLst>
            <pc:docMk/>
            <pc:sldMk cId="165647913" sldId="2076136017"/>
            <ac:grpSpMk id="29" creationId="{11A40AC4-6D10-D5A0-3CE2-DE6CDCEE5DF4}"/>
          </ac:grpSpMkLst>
        </pc:grpChg>
        <pc:grpChg chg="add mod">
          <ac:chgData name="Dan Moore" userId="432a1231-f1bc-48da-b3ef-5b1092c905eb" providerId="ADAL" clId="{29FC8BE0-25AD-477A-B4E2-EF911F3D07AE}" dt="2022-06-23T21:35:06.715" v="3258" actId="571"/>
          <ac:grpSpMkLst>
            <pc:docMk/>
            <pc:sldMk cId="165647913" sldId="2076136017"/>
            <ac:grpSpMk id="34" creationId="{82D9C458-D7FF-2A91-199F-ADE515DCD6E4}"/>
          </ac:grpSpMkLst>
        </pc:grpChg>
        <pc:grpChg chg="add mod">
          <ac:chgData name="Dan Moore" userId="432a1231-f1bc-48da-b3ef-5b1092c905eb" providerId="ADAL" clId="{29FC8BE0-25AD-477A-B4E2-EF911F3D07AE}" dt="2022-06-23T21:35:12.671" v="3261" actId="571"/>
          <ac:grpSpMkLst>
            <pc:docMk/>
            <pc:sldMk cId="165647913" sldId="2076136017"/>
            <ac:grpSpMk id="39" creationId="{267E23C2-9181-DD50-5763-21BCFA0A1108}"/>
          </ac:grpSpMkLst>
        </pc:grpChg>
        <pc:grpChg chg="add mod">
          <ac:chgData name="Dan Moore" userId="432a1231-f1bc-48da-b3ef-5b1092c905eb" providerId="ADAL" clId="{29FC8BE0-25AD-477A-B4E2-EF911F3D07AE}" dt="2022-06-23T21:40:36.809" v="3349" actId="164"/>
          <ac:grpSpMkLst>
            <pc:docMk/>
            <pc:sldMk cId="165647913" sldId="2076136017"/>
            <ac:grpSpMk id="47" creationId="{37CAC2EE-50A2-B8AE-4AA6-6E1F61AD04D3}"/>
          </ac:grpSpMkLst>
        </pc:grpChg>
        <pc:grpChg chg="add mod">
          <ac:chgData name="Dan Moore" userId="432a1231-f1bc-48da-b3ef-5b1092c905eb" providerId="ADAL" clId="{29FC8BE0-25AD-477A-B4E2-EF911F3D07AE}" dt="2022-06-23T21:40:39.431" v="3350" actId="164"/>
          <ac:grpSpMkLst>
            <pc:docMk/>
            <pc:sldMk cId="165647913" sldId="2076136017"/>
            <ac:grpSpMk id="48" creationId="{8E1BC5D8-C7CF-ECD3-BEBD-AD6CDC5C7C2F}"/>
          </ac:grpSpMkLst>
        </pc:grpChg>
        <pc:grpChg chg="add mod">
          <ac:chgData name="Dan Moore" userId="432a1231-f1bc-48da-b3ef-5b1092c905eb" providerId="ADAL" clId="{29FC8BE0-25AD-477A-B4E2-EF911F3D07AE}" dt="2022-06-23T21:40:43.475" v="3351" actId="164"/>
          <ac:grpSpMkLst>
            <pc:docMk/>
            <pc:sldMk cId="165647913" sldId="2076136017"/>
            <ac:grpSpMk id="49" creationId="{E50CC228-DF51-D498-B398-876DAD191A72}"/>
          </ac:grpSpMkLst>
        </pc:grpChg>
      </pc:sldChg>
      <pc:sldChg chg="addSp delSp modSp mod modClrScheme chgLayout">
        <pc:chgData name="Dan Moore" userId="432a1231-f1bc-48da-b3ef-5b1092c905eb" providerId="ADAL" clId="{29FC8BE0-25AD-477A-B4E2-EF911F3D07AE}" dt="2022-06-24T17:55:32.041" v="4677" actId="1076"/>
        <pc:sldMkLst>
          <pc:docMk/>
          <pc:sldMk cId="3705183285" sldId="2076137386"/>
        </pc:sldMkLst>
        <pc:spChg chg="add del mod ord">
          <ac:chgData name="Dan Moore" userId="432a1231-f1bc-48da-b3ef-5b1092c905eb" providerId="ADAL" clId="{29FC8BE0-25AD-477A-B4E2-EF911F3D07AE}" dt="2022-06-23T21:18:09.599" v="3120" actId="478"/>
          <ac:spMkLst>
            <pc:docMk/>
            <pc:sldMk cId="3705183285" sldId="2076137386"/>
            <ac:spMk id="2" creationId="{89CD4589-04B7-1015-958D-703682E6AB63}"/>
          </ac:spMkLst>
        </pc:spChg>
        <pc:spChg chg="del">
          <ac:chgData name="Dan Moore" userId="432a1231-f1bc-48da-b3ef-5b1092c905eb" providerId="ADAL" clId="{29FC8BE0-25AD-477A-B4E2-EF911F3D07AE}" dt="2022-06-23T21:17:50.657" v="3117" actId="478"/>
          <ac:spMkLst>
            <pc:docMk/>
            <pc:sldMk cId="3705183285" sldId="2076137386"/>
            <ac:spMk id="51" creationId="{E6113246-4EC7-4594-A38C-9CACB6BEB0C1}"/>
          </ac:spMkLst>
        </pc:spChg>
        <pc:spChg chg="mod">
          <ac:chgData name="Dan Moore" userId="432a1231-f1bc-48da-b3ef-5b1092c905eb" providerId="ADAL" clId="{29FC8BE0-25AD-477A-B4E2-EF911F3D07AE}" dt="2022-06-24T17:54:43.898" v="4669" actId="207"/>
          <ac:spMkLst>
            <pc:docMk/>
            <pc:sldMk cId="3705183285" sldId="2076137386"/>
            <ac:spMk id="54" creationId="{D3AF1DB1-AB32-4D6A-B55B-EE2FE47A5B25}"/>
          </ac:spMkLst>
        </pc:spChg>
        <pc:spChg chg="mod">
          <ac:chgData name="Dan Moore" userId="432a1231-f1bc-48da-b3ef-5b1092c905eb" providerId="ADAL" clId="{29FC8BE0-25AD-477A-B4E2-EF911F3D07AE}" dt="2022-06-24T17:55:26.973" v="4676" actId="1076"/>
          <ac:spMkLst>
            <pc:docMk/>
            <pc:sldMk cId="3705183285" sldId="2076137386"/>
            <ac:spMk id="71" creationId="{C6D41F8E-67C6-49C5-B900-747783F1A4DE}"/>
          </ac:spMkLst>
        </pc:spChg>
        <pc:spChg chg="mod">
          <ac:chgData name="Dan Moore" userId="432a1231-f1bc-48da-b3ef-5b1092c905eb" providerId="ADAL" clId="{29FC8BE0-25AD-477A-B4E2-EF911F3D07AE}" dt="2022-06-24T17:55:32.041" v="4677" actId="1076"/>
          <ac:spMkLst>
            <pc:docMk/>
            <pc:sldMk cId="3705183285" sldId="2076137386"/>
            <ac:spMk id="72" creationId="{8996B307-D3C6-5E47-9838-C5F883BC61D5}"/>
          </ac:spMkLst>
        </pc:spChg>
        <pc:spChg chg="mod">
          <ac:chgData name="Dan Moore" userId="432a1231-f1bc-48da-b3ef-5b1092c905eb" providerId="ADAL" clId="{29FC8BE0-25AD-477A-B4E2-EF911F3D07AE}" dt="2022-06-24T17:54:46.190" v="4670" actId="207"/>
          <ac:spMkLst>
            <pc:docMk/>
            <pc:sldMk cId="3705183285" sldId="2076137386"/>
            <ac:spMk id="84" creationId="{5E089C69-6E01-4DFE-B4E8-B81E8D3A5B8C}"/>
          </ac:spMkLst>
        </pc:spChg>
        <pc:spChg chg="mod">
          <ac:chgData name="Dan Moore" userId="432a1231-f1bc-48da-b3ef-5b1092c905eb" providerId="ADAL" clId="{29FC8BE0-25AD-477A-B4E2-EF911F3D07AE}" dt="2022-06-24T17:54:48.632" v="4671" actId="207"/>
          <ac:spMkLst>
            <pc:docMk/>
            <pc:sldMk cId="3705183285" sldId="2076137386"/>
            <ac:spMk id="86" creationId="{FA1B12C0-8DFC-4BB0-8B96-D143B1638ECC}"/>
          </ac:spMkLst>
        </pc:spChg>
        <pc:spChg chg="mod">
          <ac:chgData name="Dan Moore" userId="432a1231-f1bc-48da-b3ef-5b1092c905eb" providerId="ADAL" clId="{29FC8BE0-25AD-477A-B4E2-EF911F3D07AE}" dt="2022-06-24T17:54:41.282" v="4668" actId="207"/>
          <ac:spMkLst>
            <pc:docMk/>
            <pc:sldMk cId="3705183285" sldId="2076137386"/>
            <ac:spMk id="89" creationId="{78BD299A-E0C6-43CB-ACBA-8B4FC00B36A0}"/>
          </ac:spMkLst>
        </pc:spChg>
        <pc:spChg chg="mod ord">
          <ac:chgData name="Dan Moore" userId="432a1231-f1bc-48da-b3ef-5b1092c905eb" providerId="ADAL" clId="{29FC8BE0-25AD-477A-B4E2-EF911F3D07AE}" dt="2022-06-23T21:18:32.502" v="3128" actId="1076"/>
          <ac:spMkLst>
            <pc:docMk/>
            <pc:sldMk cId="3705183285" sldId="2076137386"/>
            <ac:spMk id="153" creationId="{115A193C-C2CA-DD4F-AD1C-964CDE26E816}"/>
          </ac:spMkLst>
        </pc:spChg>
        <pc:grpChg chg="mod">
          <ac:chgData name="Dan Moore" userId="432a1231-f1bc-48da-b3ef-5b1092c905eb" providerId="ADAL" clId="{29FC8BE0-25AD-477A-B4E2-EF911F3D07AE}" dt="2022-06-23T21:17:38.710" v="3115" actId="1076"/>
          <ac:grpSpMkLst>
            <pc:docMk/>
            <pc:sldMk cId="3705183285" sldId="2076137386"/>
            <ac:grpSpMk id="8" creationId="{B3C62F29-5664-4C39-863F-CB2C69520CA9}"/>
          </ac:grpSpMkLst>
        </pc:grpChg>
        <pc:grpChg chg="mod">
          <ac:chgData name="Dan Moore" userId="432a1231-f1bc-48da-b3ef-5b1092c905eb" providerId="ADAL" clId="{29FC8BE0-25AD-477A-B4E2-EF911F3D07AE}" dt="2022-06-24T17:55:12.688" v="4675" actId="1076"/>
          <ac:grpSpMkLst>
            <pc:docMk/>
            <pc:sldMk cId="3705183285" sldId="2076137386"/>
            <ac:grpSpMk id="30" creationId="{F5BA0A98-33D7-48EB-B5D5-D27EB3F0969A}"/>
          </ac:grpSpMkLst>
        </pc:grpChg>
      </pc:sldChg>
      <pc:sldChg chg="addSp delSp modSp mod modClrScheme chgLayout">
        <pc:chgData name="Dan Moore" userId="432a1231-f1bc-48da-b3ef-5b1092c905eb" providerId="ADAL" clId="{29FC8BE0-25AD-477A-B4E2-EF911F3D07AE}" dt="2022-06-24T16:51:26.206" v="4167" actId="1076"/>
        <pc:sldMkLst>
          <pc:docMk/>
          <pc:sldMk cId="1427579835" sldId="2134804590"/>
        </pc:sldMkLst>
        <pc:spChg chg="add del mod ord">
          <ac:chgData name="Dan Moore" userId="432a1231-f1bc-48da-b3ef-5b1092c905eb" providerId="ADAL" clId="{29FC8BE0-25AD-477A-B4E2-EF911F3D07AE}" dt="2022-06-23T19:40:43.076" v="1934" actId="478"/>
          <ac:spMkLst>
            <pc:docMk/>
            <pc:sldMk cId="1427579835" sldId="2134804590"/>
            <ac:spMk id="3" creationId="{080D0B06-D3FF-2210-28F6-F420A4D6FA5C}"/>
          </ac:spMkLst>
        </pc:spChg>
        <pc:spChg chg="add del mod ord">
          <ac:chgData name="Dan Moore" userId="432a1231-f1bc-48da-b3ef-5b1092c905eb" providerId="ADAL" clId="{29FC8BE0-25AD-477A-B4E2-EF911F3D07AE}" dt="2022-06-23T20:36:16.186" v="2227" actId="478"/>
          <ac:spMkLst>
            <pc:docMk/>
            <pc:sldMk cId="1427579835" sldId="2134804590"/>
            <ac:spMk id="5" creationId="{7E146E91-3D77-E037-D8CA-035D0B747B60}"/>
          </ac:spMkLst>
        </pc:spChg>
        <pc:spChg chg="mod ord">
          <ac:chgData name="Dan Moore" userId="432a1231-f1bc-48da-b3ef-5b1092c905eb" providerId="ADAL" clId="{29FC8BE0-25AD-477A-B4E2-EF911F3D07AE}" dt="2022-06-23T22:16:21.396" v="4133" actId="1076"/>
          <ac:spMkLst>
            <pc:docMk/>
            <pc:sldMk cId="1427579835" sldId="2134804590"/>
            <ac:spMk id="41" creationId="{54F16900-EEEA-44E1-A0E7-C7380641AFC6}"/>
          </ac:spMkLst>
        </pc:spChg>
        <pc:picChg chg="add mod">
          <ac:chgData name="Dan Moore" userId="432a1231-f1bc-48da-b3ef-5b1092c905eb" providerId="ADAL" clId="{29FC8BE0-25AD-477A-B4E2-EF911F3D07AE}" dt="2022-06-24T16:51:26.206" v="4167" actId="1076"/>
          <ac:picMkLst>
            <pc:docMk/>
            <pc:sldMk cId="1427579835" sldId="2134804590"/>
            <ac:picMk id="4" creationId="{0A5DF7CE-72E1-ACA4-4A3D-5712ADC9C426}"/>
          </ac:picMkLst>
        </pc:picChg>
        <pc:picChg chg="del">
          <ac:chgData name="Dan Moore" userId="432a1231-f1bc-48da-b3ef-5b1092c905eb" providerId="ADAL" clId="{29FC8BE0-25AD-477A-B4E2-EF911F3D07AE}" dt="2022-06-23T19:32:12.059" v="1932" actId="478"/>
          <ac:picMkLst>
            <pc:docMk/>
            <pc:sldMk cId="1427579835" sldId="2134804590"/>
            <ac:picMk id="4" creationId="{0EFA24DE-C9FF-4E58-94A9-CD5FD1B780ED}"/>
          </ac:picMkLst>
        </pc:picChg>
      </pc:sldChg>
      <pc:sldChg chg="addSp delSp modSp mod modClrScheme chgLayout">
        <pc:chgData name="Dan Moore" userId="432a1231-f1bc-48da-b3ef-5b1092c905eb" providerId="ADAL" clId="{29FC8BE0-25AD-477A-B4E2-EF911F3D07AE}" dt="2022-06-23T22:16:33.229" v="4136" actId="1076"/>
        <pc:sldMkLst>
          <pc:docMk/>
          <pc:sldMk cId="2979888695" sldId="2134804591"/>
        </pc:sldMkLst>
        <pc:spChg chg="add del mod ord">
          <ac:chgData name="Dan Moore" userId="432a1231-f1bc-48da-b3ef-5b1092c905eb" providerId="ADAL" clId="{29FC8BE0-25AD-477A-B4E2-EF911F3D07AE}" dt="2022-06-23T20:36:27.417" v="2229" actId="478"/>
          <ac:spMkLst>
            <pc:docMk/>
            <pc:sldMk cId="2979888695" sldId="2134804591"/>
            <ac:spMk id="2" creationId="{42543670-7726-9A6C-0F94-1CF7A0C6A7DF}"/>
          </ac:spMkLst>
        </pc:spChg>
        <pc:spChg chg="mod">
          <ac:chgData name="Dan Moore" userId="432a1231-f1bc-48da-b3ef-5b1092c905eb" providerId="ADAL" clId="{29FC8BE0-25AD-477A-B4E2-EF911F3D07AE}" dt="2022-06-23T19:31:36.027" v="1930" actId="1076"/>
          <ac:spMkLst>
            <pc:docMk/>
            <pc:sldMk cId="2979888695" sldId="2134804591"/>
            <ac:spMk id="5" creationId="{1B2FE4FA-6355-4BE2-B3B4-346E2793E635}"/>
          </ac:spMkLst>
        </pc:spChg>
        <pc:spChg chg="mod">
          <ac:chgData name="Dan Moore" userId="432a1231-f1bc-48da-b3ef-5b1092c905eb" providerId="ADAL" clId="{29FC8BE0-25AD-477A-B4E2-EF911F3D07AE}" dt="2022-06-23T19:31:36.027" v="1930" actId="1076"/>
          <ac:spMkLst>
            <pc:docMk/>
            <pc:sldMk cId="2979888695" sldId="2134804591"/>
            <ac:spMk id="6" creationId="{B8F75045-F146-4B13-862A-696876EB62F7}"/>
          </ac:spMkLst>
        </pc:spChg>
        <pc:spChg chg="mod">
          <ac:chgData name="Dan Moore" userId="432a1231-f1bc-48da-b3ef-5b1092c905eb" providerId="ADAL" clId="{29FC8BE0-25AD-477A-B4E2-EF911F3D07AE}" dt="2022-06-23T19:31:36.027" v="1930" actId="1076"/>
          <ac:spMkLst>
            <pc:docMk/>
            <pc:sldMk cId="2979888695" sldId="2134804591"/>
            <ac:spMk id="7" creationId="{52DBD1EF-7F26-4D95-B229-CDEE4D9C8008}"/>
          </ac:spMkLst>
        </pc:spChg>
        <pc:spChg chg="mod">
          <ac:chgData name="Dan Moore" userId="432a1231-f1bc-48da-b3ef-5b1092c905eb" providerId="ADAL" clId="{29FC8BE0-25AD-477A-B4E2-EF911F3D07AE}" dt="2022-06-23T19:31:36.027" v="1930" actId="1076"/>
          <ac:spMkLst>
            <pc:docMk/>
            <pc:sldMk cId="2979888695" sldId="2134804591"/>
            <ac:spMk id="8" creationId="{BB3B3E73-5440-40F9-B391-E201D7061B6B}"/>
          </ac:spMkLst>
        </pc:spChg>
        <pc:spChg chg="mod">
          <ac:chgData name="Dan Moore" userId="432a1231-f1bc-48da-b3ef-5b1092c905eb" providerId="ADAL" clId="{29FC8BE0-25AD-477A-B4E2-EF911F3D07AE}" dt="2022-06-23T19:31:36.027" v="1930" actId="1076"/>
          <ac:spMkLst>
            <pc:docMk/>
            <pc:sldMk cId="2979888695" sldId="2134804591"/>
            <ac:spMk id="9" creationId="{467275A4-5563-4C03-8C60-796F38651D0F}"/>
          </ac:spMkLst>
        </pc:spChg>
        <pc:spChg chg="mod">
          <ac:chgData name="Dan Moore" userId="432a1231-f1bc-48da-b3ef-5b1092c905eb" providerId="ADAL" clId="{29FC8BE0-25AD-477A-B4E2-EF911F3D07AE}" dt="2022-06-23T19:31:36.027" v="1930" actId="1076"/>
          <ac:spMkLst>
            <pc:docMk/>
            <pc:sldMk cId="2979888695" sldId="2134804591"/>
            <ac:spMk id="26" creationId="{959C1634-1EFD-4FF9-9708-B5A01C5DE8EF}"/>
          </ac:spMkLst>
        </pc:spChg>
        <pc:spChg chg="mod">
          <ac:chgData name="Dan Moore" userId="432a1231-f1bc-48da-b3ef-5b1092c905eb" providerId="ADAL" clId="{29FC8BE0-25AD-477A-B4E2-EF911F3D07AE}" dt="2022-06-23T19:31:36.027" v="1930" actId="1076"/>
          <ac:spMkLst>
            <pc:docMk/>
            <pc:sldMk cId="2979888695" sldId="2134804591"/>
            <ac:spMk id="27" creationId="{F9BC5692-2166-4996-A0D4-50A67E401402}"/>
          </ac:spMkLst>
        </pc:spChg>
        <pc:spChg chg="mod">
          <ac:chgData name="Dan Moore" userId="432a1231-f1bc-48da-b3ef-5b1092c905eb" providerId="ADAL" clId="{29FC8BE0-25AD-477A-B4E2-EF911F3D07AE}" dt="2022-06-23T19:31:36.027" v="1930" actId="1076"/>
          <ac:spMkLst>
            <pc:docMk/>
            <pc:sldMk cId="2979888695" sldId="2134804591"/>
            <ac:spMk id="29" creationId="{62BFD65B-2029-4A22-835F-B9E83A94E8C7}"/>
          </ac:spMkLst>
        </pc:spChg>
        <pc:spChg chg="mod">
          <ac:chgData name="Dan Moore" userId="432a1231-f1bc-48da-b3ef-5b1092c905eb" providerId="ADAL" clId="{29FC8BE0-25AD-477A-B4E2-EF911F3D07AE}" dt="2022-06-23T19:31:36.027" v="1930" actId="1076"/>
          <ac:spMkLst>
            <pc:docMk/>
            <pc:sldMk cId="2979888695" sldId="2134804591"/>
            <ac:spMk id="30" creationId="{C3667EA4-CB49-4AB1-A986-42BAF1B05ECC}"/>
          </ac:spMkLst>
        </pc:spChg>
        <pc:spChg chg="mod">
          <ac:chgData name="Dan Moore" userId="432a1231-f1bc-48da-b3ef-5b1092c905eb" providerId="ADAL" clId="{29FC8BE0-25AD-477A-B4E2-EF911F3D07AE}" dt="2022-06-23T19:31:36.027" v="1930" actId="1076"/>
          <ac:spMkLst>
            <pc:docMk/>
            <pc:sldMk cId="2979888695" sldId="2134804591"/>
            <ac:spMk id="31" creationId="{399A3633-7208-429D-BD8E-05030179BEED}"/>
          </ac:spMkLst>
        </pc:spChg>
        <pc:spChg chg="mod">
          <ac:chgData name="Dan Moore" userId="432a1231-f1bc-48da-b3ef-5b1092c905eb" providerId="ADAL" clId="{29FC8BE0-25AD-477A-B4E2-EF911F3D07AE}" dt="2022-06-23T19:31:36.027" v="1930" actId="1076"/>
          <ac:spMkLst>
            <pc:docMk/>
            <pc:sldMk cId="2979888695" sldId="2134804591"/>
            <ac:spMk id="32" creationId="{E62C5B6E-7FD1-45AF-85E7-CE85E9C66F7B}"/>
          </ac:spMkLst>
        </pc:spChg>
        <pc:spChg chg="mod">
          <ac:chgData name="Dan Moore" userId="432a1231-f1bc-48da-b3ef-5b1092c905eb" providerId="ADAL" clId="{29FC8BE0-25AD-477A-B4E2-EF911F3D07AE}" dt="2022-06-23T19:31:36.027" v="1930" actId="1076"/>
          <ac:spMkLst>
            <pc:docMk/>
            <pc:sldMk cId="2979888695" sldId="2134804591"/>
            <ac:spMk id="33" creationId="{E6E98628-EFA8-4554-96E2-218084D9BE80}"/>
          </ac:spMkLst>
        </pc:spChg>
        <pc:spChg chg="mod">
          <ac:chgData name="Dan Moore" userId="432a1231-f1bc-48da-b3ef-5b1092c905eb" providerId="ADAL" clId="{29FC8BE0-25AD-477A-B4E2-EF911F3D07AE}" dt="2022-06-23T19:31:36.027" v="1930" actId="1076"/>
          <ac:spMkLst>
            <pc:docMk/>
            <pc:sldMk cId="2979888695" sldId="2134804591"/>
            <ac:spMk id="34" creationId="{A7D6589A-6255-4D6D-8816-10A0D787BF6C}"/>
          </ac:spMkLst>
        </pc:spChg>
        <pc:spChg chg="mod">
          <ac:chgData name="Dan Moore" userId="432a1231-f1bc-48da-b3ef-5b1092c905eb" providerId="ADAL" clId="{29FC8BE0-25AD-477A-B4E2-EF911F3D07AE}" dt="2022-06-23T19:31:36.027" v="1930" actId="1076"/>
          <ac:spMkLst>
            <pc:docMk/>
            <pc:sldMk cId="2979888695" sldId="2134804591"/>
            <ac:spMk id="35" creationId="{E4C1B6C9-B8E8-4594-962D-00823BE11712}"/>
          </ac:spMkLst>
        </pc:spChg>
        <pc:spChg chg="mod">
          <ac:chgData name="Dan Moore" userId="432a1231-f1bc-48da-b3ef-5b1092c905eb" providerId="ADAL" clId="{29FC8BE0-25AD-477A-B4E2-EF911F3D07AE}" dt="2022-06-23T19:31:36.027" v="1930" actId="1076"/>
          <ac:spMkLst>
            <pc:docMk/>
            <pc:sldMk cId="2979888695" sldId="2134804591"/>
            <ac:spMk id="37" creationId="{3641234B-BACB-4A09-ACB1-D79A3271FFE2}"/>
          </ac:spMkLst>
        </pc:spChg>
        <pc:spChg chg="mod">
          <ac:chgData name="Dan Moore" userId="432a1231-f1bc-48da-b3ef-5b1092c905eb" providerId="ADAL" clId="{29FC8BE0-25AD-477A-B4E2-EF911F3D07AE}" dt="2022-06-23T19:31:36.027" v="1930" actId="1076"/>
          <ac:spMkLst>
            <pc:docMk/>
            <pc:sldMk cId="2979888695" sldId="2134804591"/>
            <ac:spMk id="38" creationId="{46F2EE62-CF8E-4B05-8646-502F02386EF2}"/>
          </ac:spMkLst>
        </pc:spChg>
        <pc:spChg chg="mod">
          <ac:chgData name="Dan Moore" userId="432a1231-f1bc-48da-b3ef-5b1092c905eb" providerId="ADAL" clId="{29FC8BE0-25AD-477A-B4E2-EF911F3D07AE}" dt="2022-06-23T19:31:36.027" v="1930" actId="1076"/>
          <ac:spMkLst>
            <pc:docMk/>
            <pc:sldMk cId="2979888695" sldId="2134804591"/>
            <ac:spMk id="39" creationId="{180731F5-4668-47CA-B9A2-AC62FC8B42D8}"/>
          </ac:spMkLst>
        </pc:spChg>
        <pc:spChg chg="mod">
          <ac:chgData name="Dan Moore" userId="432a1231-f1bc-48da-b3ef-5b1092c905eb" providerId="ADAL" clId="{29FC8BE0-25AD-477A-B4E2-EF911F3D07AE}" dt="2022-06-23T19:31:36.027" v="1930" actId="1076"/>
          <ac:spMkLst>
            <pc:docMk/>
            <pc:sldMk cId="2979888695" sldId="2134804591"/>
            <ac:spMk id="40" creationId="{3A7765A0-CF38-4C76-BE34-E07C34EB5045}"/>
          </ac:spMkLst>
        </pc:spChg>
        <pc:spChg chg="mod">
          <ac:chgData name="Dan Moore" userId="432a1231-f1bc-48da-b3ef-5b1092c905eb" providerId="ADAL" clId="{29FC8BE0-25AD-477A-B4E2-EF911F3D07AE}" dt="2022-06-23T19:31:36.027" v="1930" actId="1076"/>
          <ac:spMkLst>
            <pc:docMk/>
            <pc:sldMk cId="2979888695" sldId="2134804591"/>
            <ac:spMk id="41" creationId="{315C60F1-579C-4C9A-9F3E-A678520DE469}"/>
          </ac:spMkLst>
        </pc:spChg>
        <pc:spChg chg="mod">
          <ac:chgData name="Dan Moore" userId="432a1231-f1bc-48da-b3ef-5b1092c905eb" providerId="ADAL" clId="{29FC8BE0-25AD-477A-B4E2-EF911F3D07AE}" dt="2022-06-23T19:31:36.027" v="1930" actId="1076"/>
          <ac:spMkLst>
            <pc:docMk/>
            <pc:sldMk cId="2979888695" sldId="2134804591"/>
            <ac:spMk id="43" creationId="{E7A0FAA1-A32A-4A49-8B08-822DCD0FBFE9}"/>
          </ac:spMkLst>
        </pc:spChg>
        <pc:spChg chg="mod">
          <ac:chgData name="Dan Moore" userId="432a1231-f1bc-48da-b3ef-5b1092c905eb" providerId="ADAL" clId="{29FC8BE0-25AD-477A-B4E2-EF911F3D07AE}" dt="2022-06-23T19:31:36.027" v="1930" actId="1076"/>
          <ac:spMkLst>
            <pc:docMk/>
            <pc:sldMk cId="2979888695" sldId="2134804591"/>
            <ac:spMk id="44" creationId="{48A51460-01E3-4601-AA58-9B59A78A8EC8}"/>
          </ac:spMkLst>
        </pc:spChg>
        <pc:spChg chg="mod">
          <ac:chgData name="Dan Moore" userId="432a1231-f1bc-48da-b3ef-5b1092c905eb" providerId="ADAL" clId="{29FC8BE0-25AD-477A-B4E2-EF911F3D07AE}" dt="2022-06-23T19:31:36.027" v="1930" actId="1076"/>
          <ac:spMkLst>
            <pc:docMk/>
            <pc:sldMk cId="2979888695" sldId="2134804591"/>
            <ac:spMk id="45" creationId="{7F478713-22FD-4609-A77E-28C73E4D5D4F}"/>
          </ac:spMkLst>
        </pc:spChg>
        <pc:spChg chg="mod">
          <ac:chgData name="Dan Moore" userId="432a1231-f1bc-48da-b3ef-5b1092c905eb" providerId="ADAL" clId="{29FC8BE0-25AD-477A-B4E2-EF911F3D07AE}" dt="2022-06-23T19:31:36.027" v="1930" actId="1076"/>
          <ac:spMkLst>
            <pc:docMk/>
            <pc:sldMk cId="2979888695" sldId="2134804591"/>
            <ac:spMk id="46" creationId="{B4D8F9DE-5093-4CC2-9C5A-AEB09958FCF7}"/>
          </ac:spMkLst>
        </pc:spChg>
        <pc:spChg chg="mod">
          <ac:chgData name="Dan Moore" userId="432a1231-f1bc-48da-b3ef-5b1092c905eb" providerId="ADAL" clId="{29FC8BE0-25AD-477A-B4E2-EF911F3D07AE}" dt="2022-06-23T19:31:36.027" v="1930" actId="1076"/>
          <ac:spMkLst>
            <pc:docMk/>
            <pc:sldMk cId="2979888695" sldId="2134804591"/>
            <ac:spMk id="47" creationId="{14DD61FC-85D1-43D2-A1CF-E9692A9C6F70}"/>
          </ac:spMkLst>
        </pc:spChg>
        <pc:spChg chg="mod">
          <ac:chgData name="Dan Moore" userId="432a1231-f1bc-48da-b3ef-5b1092c905eb" providerId="ADAL" clId="{29FC8BE0-25AD-477A-B4E2-EF911F3D07AE}" dt="2022-06-23T19:31:36.027" v="1930" actId="1076"/>
          <ac:spMkLst>
            <pc:docMk/>
            <pc:sldMk cId="2979888695" sldId="2134804591"/>
            <ac:spMk id="48" creationId="{C6841F35-B412-4014-9A93-B41AA49B57F0}"/>
          </ac:spMkLst>
        </pc:spChg>
        <pc:spChg chg="mod">
          <ac:chgData name="Dan Moore" userId="432a1231-f1bc-48da-b3ef-5b1092c905eb" providerId="ADAL" clId="{29FC8BE0-25AD-477A-B4E2-EF911F3D07AE}" dt="2022-06-23T19:31:36.027" v="1930" actId="1076"/>
          <ac:spMkLst>
            <pc:docMk/>
            <pc:sldMk cId="2979888695" sldId="2134804591"/>
            <ac:spMk id="49" creationId="{AA100149-650B-4C84-BBF4-AD5F21601E0F}"/>
          </ac:spMkLst>
        </pc:spChg>
        <pc:spChg chg="mod ord">
          <ac:chgData name="Dan Moore" userId="432a1231-f1bc-48da-b3ef-5b1092c905eb" providerId="ADAL" clId="{29FC8BE0-25AD-477A-B4E2-EF911F3D07AE}" dt="2022-06-23T22:16:33.229" v="4136" actId="1076"/>
          <ac:spMkLst>
            <pc:docMk/>
            <pc:sldMk cId="2979888695" sldId="2134804591"/>
            <ac:spMk id="51" creationId="{CFF8825E-CC5E-46DD-AC9C-4CCC54390607}"/>
          </ac:spMkLst>
        </pc:spChg>
        <pc:grpChg chg="mod">
          <ac:chgData name="Dan Moore" userId="432a1231-f1bc-48da-b3ef-5b1092c905eb" providerId="ADAL" clId="{29FC8BE0-25AD-477A-B4E2-EF911F3D07AE}" dt="2022-06-23T19:31:36.027" v="1930" actId="1076"/>
          <ac:grpSpMkLst>
            <pc:docMk/>
            <pc:sldMk cId="2979888695" sldId="2134804591"/>
            <ac:grpSpMk id="18" creationId="{6382527B-3832-493F-86E7-DD5F418F7A38}"/>
          </ac:grpSpMkLst>
        </pc:grpChg>
        <pc:grpChg chg="mod">
          <ac:chgData name="Dan Moore" userId="432a1231-f1bc-48da-b3ef-5b1092c905eb" providerId="ADAL" clId="{29FC8BE0-25AD-477A-B4E2-EF911F3D07AE}" dt="2022-06-23T19:31:36.027" v="1930" actId="1076"/>
          <ac:grpSpMkLst>
            <pc:docMk/>
            <pc:sldMk cId="2979888695" sldId="2134804591"/>
            <ac:grpSpMk id="36" creationId="{D03F1F9A-881B-4A76-9591-E9B97EDC7D35}"/>
          </ac:grpSpMkLst>
        </pc:grpChg>
        <pc:grpChg chg="mod">
          <ac:chgData name="Dan Moore" userId="432a1231-f1bc-48da-b3ef-5b1092c905eb" providerId="ADAL" clId="{29FC8BE0-25AD-477A-B4E2-EF911F3D07AE}" dt="2022-06-23T19:31:36.027" v="1930" actId="1076"/>
          <ac:grpSpMkLst>
            <pc:docMk/>
            <pc:sldMk cId="2979888695" sldId="2134804591"/>
            <ac:grpSpMk id="42" creationId="{8CEFA263-4683-4007-AA91-10D890E51344}"/>
          </ac:grpSpMkLst>
        </pc:grpChg>
        <pc:picChg chg="mod">
          <ac:chgData name="Dan Moore" userId="432a1231-f1bc-48da-b3ef-5b1092c905eb" providerId="ADAL" clId="{29FC8BE0-25AD-477A-B4E2-EF911F3D07AE}" dt="2022-06-23T19:31:36.027" v="1930" actId="1076"/>
          <ac:picMkLst>
            <pc:docMk/>
            <pc:sldMk cId="2979888695" sldId="2134804591"/>
            <ac:picMk id="17" creationId="{4CBB8F41-7C19-4D27-A4A2-DE1FE442693E}"/>
          </ac:picMkLst>
        </pc:picChg>
        <pc:picChg chg="mod">
          <ac:chgData name="Dan Moore" userId="432a1231-f1bc-48da-b3ef-5b1092c905eb" providerId="ADAL" clId="{29FC8BE0-25AD-477A-B4E2-EF911F3D07AE}" dt="2022-06-23T19:31:36.027" v="1930" actId="1076"/>
          <ac:picMkLst>
            <pc:docMk/>
            <pc:sldMk cId="2979888695" sldId="2134804591"/>
            <ac:picMk id="50" creationId="{B6A61C22-945A-4F73-A85B-3A8BAC949800}"/>
          </ac:picMkLst>
        </pc:picChg>
      </pc:sldChg>
      <pc:sldChg chg="modSp mod modTransition">
        <pc:chgData name="Dan Moore" userId="432a1231-f1bc-48da-b3ef-5b1092c905eb" providerId="ADAL" clId="{29FC8BE0-25AD-477A-B4E2-EF911F3D07AE}" dt="2022-06-23T22:14:46.955" v="4069" actId="1076"/>
        <pc:sldMkLst>
          <pc:docMk/>
          <pc:sldMk cId="3671410135" sldId="2147469594"/>
        </pc:sldMkLst>
        <pc:spChg chg="mod">
          <ac:chgData name="Dan Moore" userId="432a1231-f1bc-48da-b3ef-5b1092c905eb" providerId="ADAL" clId="{29FC8BE0-25AD-477A-B4E2-EF911F3D07AE}" dt="2022-06-23T22:14:46.955" v="4069" actId="1076"/>
          <ac:spMkLst>
            <pc:docMk/>
            <pc:sldMk cId="3671410135" sldId="2147469594"/>
            <ac:spMk id="4" creationId="{447A5405-D91A-70BD-C6F5-4C95E7523A18}"/>
          </ac:spMkLst>
        </pc:spChg>
        <pc:spChg chg="mod">
          <ac:chgData name="Dan Moore" userId="432a1231-f1bc-48da-b3ef-5b1092c905eb" providerId="ADAL" clId="{29FC8BE0-25AD-477A-B4E2-EF911F3D07AE}" dt="2022-06-23T17:39:53.360" v="98" actId="27636"/>
          <ac:spMkLst>
            <pc:docMk/>
            <pc:sldMk cId="3671410135" sldId="2147469594"/>
            <ac:spMk id="5" creationId="{885FFBA3-7486-B77C-F47C-9E03FBAC196D}"/>
          </ac:spMkLst>
        </pc:spChg>
      </pc:sldChg>
      <pc:sldChg chg="addSp delSp modSp add del mod modClrScheme chgLayout">
        <pc:chgData name="Dan Moore" userId="432a1231-f1bc-48da-b3ef-5b1092c905eb" providerId="ADAL" clId="{29FC8BE0-25AD-477A-B4E2-EF911F3D07AE}" dt="2022-06-23T20:35:51.249" v="2225" actId="20577"/>
        <pc:sldMkLst>
          <pc:docMk/>
          <pc:sldMk cId="2879308091" sldId="2147469595"/>
        </pc:sldMkLst>
        <pc:spChg chg="del mod ord">
          <ac:chgData name="Dan Moore" userId="432a1231-f1bc-48da-b3ef-5b1092c905eb" providerId="ADAL" clId="{29FC8BE0-25AD-477A-B4E2-EF911F3D07AE}" dt="2022-06-23T19:28:19.187" v="1878" actId="478"/>
          <ac:spMkLst>
            <pc:docMk/>
            <pc:sldMk cId="2879308091" sldId="2147469595"/>
            <ac:spMk id="2" creationId="{6AE1BC08-D8F8-9442-DD7A-DC0B1480D9AA}"/>
          </ac:spMkLst>
        </pc:spChg>
        <pc:spChg chg="mod ord">
          <ac:chgData name="Dan Moore" userId="432a1231-f1bc-48da-b3ef-5b1092c905eb" providerId="ADAL" clId="{29FC8BE0-25AD-477A-B4E2-EF911F3D07AE}" dt="2022-06-23T20:35:51.249" v="2225" actId="20577"/>
          <ac:spMkLst>
            <pc:docMk/>
            <pc:sldMk cId="2879308091" sldId="2147469595"/>
            <ac:spMk id="3" creationId="{61F0B9B6-2B1A-E3C1-76E8-E8F7D31297F6}"/>
          </ac:spMkLst>
        </pc:spChg>
        <pc:spChg chg="del mod ord">
          <ac:chgData name="Dan Moore" userId="432a1231-f1bc-48da-b3ef-5b1092c905eb" providerId="ADAL" clId="{29FC8BE0-25AD-477A-B4E2-EF911F3D07AE}" dt="2022-06-23T19:28:28.163" v="1880" actId="478"/>
          <ac:spMkLst>
            <pc:docMk/>
            <pc:sldMk cId="2879308091" sldId="2147469595"/>
            <ac:spMk id="4" creationId="{6DC8882A-58CE-A7AB-E98F-51B9CB78DA9A}"/>
          </ac:spMkLst>
        </pc:spChg>
        <pc:spChg chg="add del mod ord">
          <ac:chgData name="Dan Moore" userId="432a1231-f1bc-48da-b3ef-5b1092c905eb" providerId="ADAL" clId="{29FC8BE0-25AD-477A-B4E2-EF911F3D07AE}" dt="2022-06-23T20:35:41.840" v="2213" actId="478"/>
          <ac:spMkLst>
            <pc:docMk/>
            <pc:sldMk cId="2879308091" sldId="2147469595"/>
            <ac:spMk id="5" creationId="{F7D99678-C1A6-C858-1B75-537C2FC1A412}"/>
          </ac:spMkLst>
        </pc:spChg>
        <pc:spChg chg="add del mod">
          <ac:chgData name="Dan Moore" userId="432a1231-f1bc-48da-b3ef-5b1092c905eb" providerId="ADAL" clId="{29FC8BE0-25AD-477A-B4E2-EF911F3D07AE}" dt="2022-06-23T20:35:46.999" v="2214" actId="700"/>
          <ac:spMkLst>
            <pc:docMk/>
            <pc:sldMk cId="2879308091" sldId="2147469595"/>
            <ac:spMk id="7" creationId="{BAC0F18A-0E1F-7BBD-7962-2E81E262A234}"/>
          </ac:spMkLst>
        </pc:spChg>
      </pc:sldChg>
      <pc:sldChg chg="delSp modSp mod modClrScheme chgLayout">
        <pc:chgData name="Dan Moore" userId="432a1231-f1bc-48da-b3ef-5b1092c905eb" providerId="ADAL" clId="{29FC8BE0-25AD-477A-B4E2-EF911F3D07AE}" dt="2022-06-23T21:16:07.898" v="3048" actId="404"/>
        <pc:sldMkLst>
          <pc:docMk/>
          <pc:sldMk cId="3236569308" sldId="2147469597"/>
        </pc:sldMkLst>
        <pc:spChg chg="del mod ord">
          <ac:chgData name="Dan Moore" userId="432a1231-f1bc-48da-b3ef-5b1092c905eb" providerId="ADAL" clId="{29FC8BE0-25AD-477A-B4E2-EF911F3D07AE}" dt="2022-06-23T21:15:57.507" v="3045" actId="478"/>
          <ac:spMkLst>
            <pc:docMk/>
            <pc:sldMk cId="3236569308" sldId="2147469597"/>
            <ac:spMk id="2" creationId="{6AE1BC08-D8F8-9442-DD7A-DC0B1480D9AA}"/>
          </ac:spMkLst>
        </pc:spChg>
        <pc:spChg chg="mod ord">
          <ac:chgData name="Dan Moore" userId="432a1231-f1bc-48da-b3ef-5b1092c905eb" providerId="ADAL" clId="{29FC8BE0-25AD-477A-B4E2-EF911F3D07AE}" dt="2022-06-23T21:16:07.898" v="3048" actId="404"/>
          <ac:spMkLst>
            <pc:docMk/>
            <pc:sldMk cId="3236569308" sldId="2147469597"/>
            <ac:spMk id="3" creationId="{61F0B9B6-2B1A-E3C1-76E8-E8F7D31297F6}"/>
          </ac:spMkLst>
        </pc:spChg>
        <pc:spChg chg="del mod">
          <ac:chgData name="Dan Moore" userId="432a1231-f1bc-48da-b3ef-5b1092c905eb" providerId="ADAL" clId="{29FC8BE0-25AD-477A-B4E2-EF911F3D07AE}" dt="2022-06-23T21:15:54.057" v="3044" actId="700"/>
          <ac:spMkLst>
            <pc:docMk/>
            <pc:sldMk cId="3236569308" sldId="2147469597"/>
            <ac:spMk id="4" creationId="{6DC8882A-58CE-A7AB-E98F-51B9CB78DA9A}"/>
          </ac:spMkLst>
        </pc:spChg>
      </pc:sldChg>
      <pc:sldChg chg="delSp modSp mod modClrScheme chgLayout">
        <pc:chgData name="Dan Moore" userId="432a1231-f1bc-48da-b3ef-5b1092c905eb" providerId="ADAL" clId="{29FC8BE0-25AD-477A-B4E2-EF911F3D07AE}" dt="2022-06-24T22:16:14.624" v="5964" actId="20577"/>
        <pc:sldMkLst>
          <pc:docMk/>
          <pc:sldMk cId="869321999" sldId="2147469598"/>
        </pc:sldMkLst>
        <pc:spChg chg="del">
          <ac:chgData name="Dan Moore" userId="432a1231-f1bc-48da-b3ef-5b1092c905eb" providerId="ADAL" clId="{29FC8BE0-25AD-477A-B4E2-EF911F3D07AE}" dt="2022-06-23T20:34:53.635" v="2208" actId="478"/>
          <ac:spMkLst>
            <pc:docMk/>
            <pc:sldMk cId="869321999" sldId="2147469598"/>
            <ac:spMk id="2" creationId="{6AE1BC08-D8F8-9442-DD7A-DC0B1480D9AA}"/>
          </ac:spMkLst>
        </pc:spChg>
        <pc:spChg chg="mod ord">
          <ac:chgData name="Dan Moore" userId="432a1231-f1bc-48da-b3ef-5b1092c905eb" providerId="ADAL" clId="{29FC8BE0-25AD-477A-B4E2-EF911F3D07AE}" dt="2022-06-24T22:16:14.624" v="5964" actId="20577"/>
          <ac:spMkLst>
            <pc:docMk/>
            <pc:sldMk cId="869321999" sldId="2147469598"/>
            <ac:spMk id="3" creationId="{61F0B9B6-2B1A-E3C1-76E8-E8F7D31297F6}"/>
          </ac:spMkLst>
        </pc:spChg>
        <pc:spChg chg="del">
          <ac:chgData name="Dan Moore" userId="432a1231-f1bc-48da-b3ef-5b1092c905eb" providerId="ADAL" clId="{29FC8BE0-25AD-477A-B4E2-EF911F3D07AE}" dt="2022-06-24T22:00:42.036" v="5851" actId="700"/>
          <ac:spMkLst>
            <pc:docMk/>
            <pc:sldMk cId="869321999" sldId="2147469598"/>
            <ac:spMk id="4" creationId="{6DC8882A-58CE-A7AB-E98F-51B9CB78DA9A}"/>
          </ac:spMkLst>
        </pc:spChg>
      </pc:sldChg>
      <pc:sldChg chg="modSp mod modClrScheme modShow chgLayout">
        <pc:chgData name="Dan Moore" userId="432a1231-f1bc-48da-b3ef-5b1092c905eb" providerId="ADAL" clId="{29FC8BE0-25AD-477A-B4E2-EF911F3D07AE}" dt="2022-06-23T22:20:00.862" v="4158" actId="729"/>
        <pc:sldMkLst>
          <pc:docMk/>
          <pc:sldMk cId="2741281810" sldId="2147469599"/>
        </pc:sldMkLst>
        <pc:spChg chg="mod ord">
          <ac:chgData name="Dan Moore" userId="432a1231-f1bc-48da-b3ef-5b1092c905eb" providerId="ADAL" clId="{29FC8BE0-25AD-477A-B4E2-EF911F3D07AE}" dt="2022-06-23T18:50:48.220" v="1294" actId="700"/>
          <ac:spMkLst>
            <pc:docMk/>
            <pc:sldMk cId="2741281810" sldId="2147469599"/>
            <ac:spMk id="4" creationId="{1DBD5D9D-5094-4F6E-0991-B4F89B4993C5}"/>
          </ac:spMkLst>
        </pc:spChg>
        <pc:spChg chg="mod ord">
          <ac:chgData name="Dan Moore" userId="432a1231-f1bc-48da-b3ef-5b1092c905eb" providerId="ADAL" clId="{29FC8BE0-25AD-477A-B4E2-EF911F3D07AE}" dt="2022-06-23T18:50:48.220" v="1294" actId="700"/>
          <ac:spMkLst>
            <pc:docMk/>
            <pc:sldMk cId="2741281810" sldId="2147469599"/>
            <ac:spMk id="5" creationId="{77FD45C2-B506-86A0-1A0C-2A17456DB672}"/>
          </ac:spMkLst>
        </pc:spChg>
        <pc:spChg chg="mod ord">
          <ac:chgData name="Dan Moore" userId="432a1231-f1bc-48da-b3ef-5b1092c905eb" providerId="ADAL" clId="{29FC8BE0-25AD-477A-B4E2-EF911F3D07AE}" dt="2022-06-23T18:50:55.700" v="1297" actId="5793"/>
          <ac:spMkLst>
            <pc:docMk/>
            <pc:sldMk cId="2741281810" sldId="2147469599"/>
            <ac:spMk id="6" creationId="{D0BE1332-E04E-9C07-2F86-C42BF592101D}"/>
          </ac:spMkLst>
        </pc:spChg>
      </pc:sldChg>
      <pc:sldChg chg="modSp mod modClrScheme chgLayout">
        <pc:chgData name="Dan Moore" userId="432a1231-f1bc-48da-b3ef-5b1092c905eb" providerId="ADAL" clId="{29FC8BE0-25AD-477A-B4E2-EF911F3D07AE}" dt="2022-06-23T22:12:43.930" v="4028" actId="404"/>
        <pc:sldMkLst>
          <pc:docMk/>
          <pc:sldMk cId="3799475860" sldId="2147469600"/>
        </pc:sldMkLst>
        <pc:spChg chg="mod ord">
          <ac:chgData name="Dan Moore" userId="432a1231-f1bc-48da-b3ef-5b1092c905eb" providerId="ADAL" clId="{29FC8BE0-25AD-477A-B4E2-EF911F3D07AE}" dt="2022-06-23T22:12:16.181" v="3979" actId="700"/>
          <ac:spMkLst>
            <pc:docMk/>
            <pc:sldMk cId="3799475860" sldId="2147469600"/>
            <ac:spMk id="3" creationId="{80EC007E-D483-2EB8-FD4C-28781FF8A0AC}"/>
          </ac:spMkLst>
        </pc:spChg>
        <pc:spChg chg="mod ord">
          <ac:chgData name="Dan Moore" userId="432a1231-f1bc-48da-b3ef-5b1092c905eb" providerId="ADAL" clId="{29FC8BE0-25AD-477A-B4E2-EF911F3D07AE}" dt="2022-06-23T22:12:43.930" v="4028" actId="404"/>
          <ac:spMkLst>
            <pc:docMk/>
            <pc:sldMk cId="3799475860" sldId="2147469600"/>
            <ac:spMk id="4" creationId="{78A93F1D-1761-BDD1-0329-1BBF70FB31C6}"/>
          </ac:spMkLst>
        </pc:spChg>
      </pc:sldChg>
      <pc:sldChg chg="addSp delSp modSp mod">
        <pc:chgData name="Dan Moore" userId="432a1231-f1bc-48da-b3ef-5b1092c905eb" providerId="ADAL" clId="{29FC8BE0-25AD-477A-B4E2-EF911F3D07AE}" dt="2022-06-24T16:54:14.577" v="4189" actId="1076"/>
        <pc:sldMkLst>
          <pc:docMk/>
          <pc:sldMk cId="1495609237" sldId="2147469601"/>
        </pc:sldMkLst>
        <pc:spChg chg="add del">
          <ac:chgData name="Dan Moore" userId="432a1231-f1bc-48da-b3ef-5b1092c905eb" providerId="ADAL" clId="{29FC8BE0-25AD-477A-B4E2-EF911F3D07AE}" dt="2022-06-24T16:53:43.363" v="4184" actId="478"/>
          <ac:spMkLst>
            <pc:docMk/>
            <pc:sldMk cId="1495609237" sldId="2147469601"/>
            <ac:spMk id="2" creationId="{EB22860C-8995-BC52-F688-CE110C95F2D6}"/>
          </ac:spMkLst>
        </pc:spChg>
        <pc:spChg chg="mod">
          <ac:chgData name="Dan Moore" userId="432a1231-f1bc-48da-b3ef-5b1092c905eb" providerId="ADAL" clId="{29FC8BE0-25AD-477A-B4E2-EF911F3D07AE}" dt="2022-06-23T22:02:17.327" v="3848" actId="14100"/>
          <ac:spMkLst>
            <pc:docMk/>
            <pc:sldMk cId="1495609237" sldId="2147469601"/>
            <ac:spMk id="3" creationId="{88CE80CD-B373-F3FD-B8A1-7ECF41EE3782}"/>
          </ac:spMkLst>
        </pc:spChg>
        <pc:spChg chg="mod">
          <ac:chgData name="Dan Moore" userId="432a1231-f1bc-48da-b3ef-5b1092c905eb" providerId="ADAL" clId="{29FC8BE0-25AD-477A-B4E2-EF911F3D07AE}" dt="2022-06-24T16:53:18.347" v="4182" actId="14100"/>
          <ac:spMkLst>
            <pc:docMk/>
            <pc:sldMk cId="1495609237" sldId="2147469601"/>
            <ac:spMk id="4" creationId="{277CA8A5-3B9A-E5CF-C91B-D2DB58D68F2E}"/>
          </ac:spMkLst>
        </pc:spChg>
        <pc:spChg chg="add del">
          <ac:chgData name="Dan Moore" userId="432a1231-f1bc-48da-b3ef-5b1092c905eb" providerId="ADAL" clId="{29FC8BE0-25AD-477A-B4E2-EF911F3D07AE}" dt="2022-06-24T16:53:54.617" v="4186" actId="478"/>
          <ac:spMkLst>
            <pc:docMk/>
            <pc:sldMk cId="1495609237" sldId="2147469601"/>
            <ac:spMk id="5" creationId="{D2568916-8BB1-2014-8944-17BEF844C3EA}"/>
          </ac:spMkLst>
        </pc:spChg>
        <pc:picChg chg="add mod">
          <ac:chgData name="Dan Moore" userId="432a1231-f1bc-48da-b3ef-5b1092c905eb" providerId="ADAL" clId="{29FC8BE0-25AD-477A-B4E2-EF911F3D07AE}" dt="2022-06-24T16:54:14.577" v="4189" actId="1076"/>
          <ac:picMkLst>
            <pc:docMk/>
            <pc:sldMk cId="1495609237" sldId="2147469601"/>
            <ac:picMk id="1030" creationId="{846C4BE9-58DE-BAFF-44EE-3E2F8B3A514C}"/>
          </ac:picMkLst>
        </pc:picChg>
      </pc:sldChg>
      <pc:sldChg chg="modSp mod addCm">
        <pc:chgData name="Dan Moore" userId="432a1231-f1bc-48da-b3ef-5b1092c905eb" providerId="ADAL" clId="{29FC8BE0-25AD-477A-B4E2-EF911F3D07AE}" dt="2022-06-24T22:21:22.643" v="6123" actId="1076"/>
        <pc:sldMkLst>
          <pc:docMk/>
          <pc:sldMk cId="1526328627" sldId="2147469604"/>
        </pc:sldMkLst>
        <pc:spChg chg="mod">
          <ac:chgData name="Dan Moore" userId="432a1231-f1bc-48da-b3ef-5b1092c905eb" providerId="ADAL" clId="{29FC8BE0-25AD-477A-B4E2-EF911F3D07AE}" dt="2022-06-24T22:21:22.643" v="6123" actId="1076"/>
          <ac:spMkLst>
            <pc:docMk/>
            <pc:sldMk cId="1526328627" sldId="2147469604"/>
            <ac:spMk id="3" creationId="{88CE80CD-B373-F3FD-B8A1-7ECF41EE3782}"/>
          </ac:spMkLst>
        </pc:spChg>
        <pc:spChg chg="mod">
          <ac:chgData name="Dan Moore" userId="432a1231-f1bc-48da-b3ef-5b1092c905eb" providerId="ADAL" clId="{29FC8BE0-25AD-477A-B4E2-EF911F3D07AE}" dt="2022-06-23T22:17:20.382" v="4143" actId="688"/>
          <ac:spMkLst>
            <pc:docMk/>
            <pc:sldMk cId="1526328627" sldId="2147469604"/>
            <ac:spMk id="5" creationId="{BD7E6636-C1C1-8FB8-4409-01402C249DE9}"/>
          </ac:spMkLst>
        </pc:spChg>
      </pc:sldChg>
      <pc:sldChg chg="delSp modSp mod modClrScheme chgLayout">
        <pc:chgData name="Dan Moore" userId="432a1231-f1bc-48da-b3ef-5b1092c905eb" providerId="ADAL" clId="{29FC8BE0-25AD-477A-B4E2-EF911F3D07AE}" dt="2022-06-23T22:19:19.473" v="4157" actId="700"/>
        <pc:sldMkLst>
          <pc:docMk/>
          <pc:sldMk cId="2586040291" sldId="2147469605"/>
        </pc:sldMkLst>
        <pc:spChg chg="mod ord">
          <ac:chgData name="Dan Moore" userId="432a1231-f1bc-48da-b3ef-5b1092c905eb" providerId="ADAL" clId="{29FC8BE0-25AD-477A-B4E2-EF911F3D07AE}" dt="2022-06-23T22:19:19.473" v="4157" actId="700"/>
          <ac:spMkLst>
            <pc:docMk/>
            <pc:sldMk cId="2586040291" sldId="2147469605"/>
            <ac:spMk id="3" creationId="{80EC007E-D483-2EB8-FD4C-28781FF8A0AC}"/>
          </ac:spMkLst>
        </pc:spChg>
        <pc:spChg chg="del">
          <ac:chgData name="Dan Moore" userId="432a1231-f1bc-48da-b3ef-5b1092c905eb" providerId="ADAL" clId="{29FC8BE0-25AD-477A-B4E2-EF911F3D07AE}" dt="2022-06-23T22:19:19.473" v="4157" actId="700"/>
          <ac:spMkLst>
            <pc:docMk/>
            <pc:sldMk cId="2586040291" sldId="2147469605"/>
            <ac:spMk id="4" creationId="{78A93F1D-1761-BDD1-0329-1BBF70FB31C6}"/>
          </ac:spMkLst>
        </pc:spChg>
      </pc:sldChg>
      <pc:sldChg chg="addSp modSp mod modTransition">
        <pc:chgData name="Dan Moore" userId="432a1231-f1bc-48da-b3ef-5b1092c905eb" providerId="ADAL" clId="{29FC8BE0-25AD-477A-B4E2-EF911F3D07AE}" dt="2022-06-23T21:15:38.694" v="3042" actId="1076"/>
        <pc:sldMkLst>
          <pc:docMk/>
          <pc:sldMk cId="3550606388" sldId="2147469606"/>
        </pc:sldMkLst>
        <pc:spChg chg="add mod">
          <ac:chgData name="Dan Moore" userId="432a1231-f1bc-48da-b3ef-5b1092c905eb" providerId="ADAL" clId="{29FC8BE0-25AD-477A-B4E2-EF911F3D07AE}" dt="2022-06-23T21:15:38.694" v="3042" actId="1076"/>
          <ac:spMkLst>
            <pc:docMk/>
            <pc:sldMk cId="3550606388" sldId="2147469606"/>
            <ac:spMk id="2" creationId="{7435C8AB-F037-F102-4E73-CE952EAF156B}"/>
          </ac:spMkLst>
        </pc:spChg>
        <pc:picChg chg="mod">
          <ac:chgData name="Dan Moore" userId="432a1231-f1bc-48da-b3ef-5b1092c905eb" providerId="ADAL" clId="{29FC8BE0-25AD-477A-B4E2-EF911F3D07AE}" dt="2022-06-23T21:14:43.510" v="3010" actId="1076"/>
          <ac:picMkLst>
            <pc:docMk/>
            <pc:sldMk cId="3550606388" sldId="2147469606"/>
            <ac:picMk id="1026" creationId="{35D8515A-8403-6232-2F7A-3545ACBB49D0}"/>
          </ac:picMkLst>
        </pc:picChg>
      </pc:sldChg>
      <pc:sldChg chg="addSp delSp modSp mod modClrScheme chgLayout">
        <pc:chgData name="Dan Moore" userId="432a1231-f1bc-48da-b3ef-5b1092c905eb" providerId="ADAL" clId="{29FC8BE0-25AD-477A-B4E2-EF911F3D07AE}" dt="2022-06-23T22:12:04.415" v="3978" actId="1076"/>
        <pc:sldMkLst>
          <pc:docMk/>
          <pc:sldMk cId="1415154110" sldId="2147469607"/>
        </pc:sldMkLst>
        <pc:spChg chg="add del mod ord">
          <ac:chgData name="Dan Moore" userId="432a1231-f1bc-48da-b3ef-5b1092c905eb" providerId="ADAL" clId="{29FC8BE0-25AD-477A-B4E2-EF911F3D07AE}" dt="2022-06-23T22:11:44.119" v="3970" actId="478"/>
          <ac:spMkLst>
            <pc:docMk/>
            <pc:sldMk cId="1415154110" sldId="2147469607"/>
            <ac:spMk id="2" creationId="{917A28B7-D65B-0F94-A6AF-1BE278A30B85}"/>
          </ac:spMkLst>
        </pc:spChg>
        <pc:spChg chg="del mod">
          <ac:chgData name="Dan Moore" userId="432a1231-f1bc-48da-b3ef-5b1092c905eb" providerId="ADAL" clId="{29FC8BE0-25AD-477A-B4E2-EF911F3D07AE}" dt="2022-06-23T22:11:33.326" v="3965" actId="478"/>
          <ac:spMkLst>
            <pc:docMk/>
            <pc:sldMk cId="1415154110" sldId="2147469607"/>
            <ac:spMk id="4" creationId="{D79D8374-936B-52EC-9804-1DEBA79F0CCD}"/>
          </ac:spMkLst>
        </pc:spChg>
        <pc:spChg chg="mod ord">
          <ac:chgData name="Dan Moore" userId="432a1231-f1bc-48da-b3ef-5b1092c905eb" providerId="ADAL" clId="{29FC8BE0-25AD-477A-B4E2-EF911F3D07AE}" dt="2022-06-23T22:11:54.816" v="3975" actId="1076"/>
          <ac:spMkLst>
            <pc:docMk/>
            <pc:sldMk cId="1415154110" sldId="2147469607"/>
            <ac:spMk id="5" creationId="{3F16F168-53BF-3662-8241-7E02A30D644A}"/>
          </ac:spMkLst>
        </pc:spChg>
        <pc:picChg chg="mod">
          <ac:chgData name="Dan Moore" userId="432a1231-f1bc-48da-b3ef-5b1092c905eb" providerId="ADAL" clId="{29FC8BE0-25AD-477A-B4E2-EF911F3D07AE}" dt="2022-06-23T22:12:04.415" v="3978" actId="1076"/>
          <ac:picMkLst>
            <pc:docMk/>
            <pc:sldMk cId="1415154110" sldId="2147469607"/>
            <ac:picMk id="2050" creationId="{487F5CDE-4E2F-43BB-3788-AE50A9CED4DA}"/>
          </ac:picMkLst>
        </pc:picChg>
      </pc:sldChg>
      <pc:sldChg chg="addSp delSp modSp mod chgLayout">
        <pc:chgData name="Dan Moore" userId="432a1231-f1bc-48da-b3ef-5b1092c905eb" providerId="ADAL" clId="{29FC8BE0-25AD-477A-B4E2-EF911F3D07AE}" dt="2022-06-24T22:21:57.507" v="6129" actId="1076"/>
        <pc:sldMkLst>
          <pc:docMk/>
          <pc:sldMk cId="1647127434" sldId="2147469608"/>
        </pc:sldMkLst>
        <pc:spChg chg="add del mod">
          <ac:chgData name="Dan Moore" userId="432a1231-f1bc-48da-b3ef-5b1092c905eb" providerId="ADAL" clId="{29FC8BE0-25AD-477A-B4E2-EF911F3D07AE}" dt="2022-06-23T22:18:36.748" v="4148" actId="478"/>
          <ac:spMkLst>
            <pc:docMk/>
            <pc:sldMk cId="1647127434" sldId="2147469608"/>
            <ac:spMk id="3" creationId="{F3550666-1603-C771-F7D0-374A53980543}"/>
          </ac:spMkLst>
        </pc:spChg>
        <pc:spChg chg="del mod ord">
          <ac:chgData name="Dan Moore" userId="432a1231-f1bc-48da-b3ef-5b1092c905eb" providerId="ADAL" clId="{29FC8BE0-25AD-477A-B4E2-EF911F3D07AE}" dt="2022-06-23T22:18:48.837" v="4151" actId="478"/>
          <ac:spMkLst>
            <pc:docMk/>
            <pc:sldMk cId="1647127434" sldId="2147469608"/>
            <ac:spMk id="4" creationId="{435A4DF6-F040-FB31-5943-E7C9C4100BF7}"/>
          </ac:spMkLst>
        </pc:spChg>
        <pc:spChg chg="mod ord">
          <ac:chgData name="Dan Moore" userId="432a1231-f1bc-48da-b3ef-5b1092c905eb" providerId="ADAL" clId="{29FC8BE0-25AD-477A-B4E2-EF911F3D07AE}" dt="2022-06-24T22:21:57.507" v="6129" actId="1076"/>
          <ac:spMkLst>
            <pc:docMk/>
            <pc:sldMk cId="1647127434" sldId="2147469608"/>
            <ac:spMk id="5" creationId="{5917C19D-5F3C-3CFF-04E3-9A7BE9CD04C8}"/>
          </ac:spMkLst>
        </pc:spChg>
        <pc:spChg chg="add del mod ord">
          <ac:chgData name="Dan Moore" userId="432a1231-f1bc-48da-b3ef-5b1092c905eb" providerId="ADAL" clId="{29FC8BE0-25AD-477A-B4E2-EF911F3D07AE}" dt="2022-06-24T22:04:34.874" v="5859" actId="27636"/>
          <ac:spMkLst>
            <pc:docMk/>
            <pc:sldMk cId="1647127434" sldId="2147469608"/>
            <ac:spMk id="6" creationId="{418C2D61-10BE-0F31-9B78-4D2AE9B00EA0}"/>
          </ac:spMkLst>
        </pc:spChg>
        <pc:picChg chg="add mod">
          <ac:chgData name="Dan Moore" userId="432a1231-f1bc-48da-b3ef-5b1092c905eb" providerId="ADAL" clId="{29FC8BE0-25AD-477A-B4E2-EF911F3D07AE}" dt="2022-06-24T22:04:42.588" v="5862" actId="1076"/>
          <ac:picMkLst>
            <pc:docMk/>
            <pc:sldMk cId="1647127434" sldId="2147469608"/>
            <ac:picMk id="3" creationId="{41F457FD-5C39-3F9E-DE53-70F09A743799}"/>
          </ac:picMkLst>
        </pc:picChg>
      </pc:sldChg>
      <pc:sldChg chg="addSp delSp modSp mod chgLayout">
        <pc:chgData name="Dan Moore" userId="432a1231-f1bc-48da-b3ef-5b1092c905eb" providerId="ADAL" clId="{29FC8BE0-25AD-477A-B4E2-EF911F3D07AE}" dt="2022-06-24T22:22:29.593" v="6145" actId="1076"/>
        <pc:sldMkLst>
          <pc:docMk/>
          <pc:sldMk cId="1117014756" sldId="2147469609"/>
        </pc:sldMkLst>
        <pc:spChg chg="mod ord">
          <ac:chgData name="Dan Moore" userId="432a1231-f1bc-48da-b3ef-5b1092c905eb" providerId="ADAL" clId="{29FC8BE0-25AD-477A-B4E2-EF911F3D07AE}" dt="2022-06-24T22:22:29.593" v="6145" actId="1076"/>
          <ac:spMkLst>
            <pc:docMk/>
            <pc:sldMk cId="1117014756" sldId="2147469609"/>
            <ac:spMk id="2" creationId="{E75AA307-FFB4-61C0-9625-C40AD7AE3A44}"/>
          </ac:spMkLst>
        </pc:spChg>
        <pc:spChg chg="mod ord">
          <ac:chgData name="Dan Moore" userId="432a1231-f1bc-48da-b3ef-5b1092c905eb" providerId="ADAL" clId="{29FC8BE0-25AD-477A-B4E2-EF911F3D07AE}" dt="2022-06-24T22:05:17.314" v="5874" actId="27636"/>
          <ac:spMkLst>
            <pc:docMk/>
            <pc:sldMk cId="1117014756" sldId="2147469609"/>
            <ac:spMk id="3" creationId="{5813D571-3500-471D-92AD-1D09387D5B23}"/>
          </ac:spMkLst>
        </pc:spChg>
        <pc:spChg chg="del mod ord">
          <ac:chgData name="Dan Moore" userId="432a1231-f1bc-48da-b3ef-5b1092c905eb" providerId="ADAL" clId="{29FC8BE0-25AD-477A-B4E2-EF911F3D07AE}" dt="2022-06-23T22:18:44.694" v="4150" actId="478"/>
          <ac:spMkLst>
            <pc:docMk/>
            <pc:sldMk cId="1117014756" sldId="2147469609"/>
            <ac:spMk id="4" creationId="{D4A8C686-B8F8-246E-A8B0-58598616C6CB}"/>
          </ac:spMkLst>
        </pc:spChg>
        <pc:picChg chg="add mod">
          <ac:chgData name="Dan Moore" userId="432a1231-f1bc-48da-b3ef-5b1092c905eb" providerId="ADAL" clId="{29FC8BE0-25AD-477A-B4E2-EF911F3D07AE}" dt="2022-06-24T22:07:06.557" v="5890" actId="1035"/>
          <ac:picMkLst>
            <pc:docMk/>
            <pc:sldMk cId="1117014756" sldId="2147469609"/>
            <ac:picMk id="5" creationId="{D42110EA-6D70-871F-42DC-C1AFD51154BB}"/>
          </ac:picMkLst>
        </pc:picChg>
        <pc:picChg chg="add del mod">
          <ac:chgData name="Dan Moore" userId="432a1231-f1bc-48da-b3ef-5b1092c905eb" providerId="ADAL" clId="{29FC8BE0-25AD-477A-B4E2-EF911F3D07AE}" dt="2022-06-24T22:07:17.693" v="5893" actId="21"/>
          <ac:picMkLst>
            <pc:docMk/>
            <pc:sldMk cId="1117014756" sldId="2147469609"/>
            <ac:picMk id="6" creationId="{2F17A1F8-4646-FDFA-FD35-69F8C672800D}"/>
          </ac:picMkLst>
        </pc:picChg>
        <pc:picChg chg="add del mod">
          <ac:chgData name="Dan Moore" userId="432a1231-f1bc-48da-b3ef-5b1092c905eb" providerId="ADAL" clId="{29FC8BE0-25AD-477A-B4E2-EF911F3D07AE}" dt="2022-06-24T22:08:25.943" v="5904" actId="21"/>
          <ac:picMkLst>
            <pc:docMk/>
            <pc:sldMk cId="1117014756" sldId="2147469609"/>
            <ac:picMk id="7" creationId="{862E837D-7A9A-0FA4-0A6E-F3F7A1D6533D}"/>
          </ac:picMkLst>
        </pc:picChg>
      </pc:sldChg>
      <pc:sldChg chg="addSp delSp modSp mod">
        <pc:chgData name="Dan Moore" userId="432a1231-f1bc-48da-b3ef-5b1092c905eb" providerId="ADAL" clId="{29FC8BE0-25AD-477A-B4E2-EF911F3D07AE}" dt="2022-06-24T22:29:44.911" v="6216" actId="1076"/>
        <pc:sldMkLst>
          <pc:docMk/>
          <pc:sldMk cId="2916314268" sldId="2147469610"/>
        </pc:sldMkLst>
        <pc:spChg chg="mod">
          <ac:chgData name="Dan Moore" userId="432a1231-f1bc-48da-b3ef-5b1092c905eb" providerId="ADAL" clId="{29FC8BE0-25AD-477A-B4E2-EF911F3D07AE}" dt="2022-06-24T22:29:44.911" v="6216" actId="1076"/>
          <ac:spMkLst>
            <pc:docMk/>
            <pc:sldMk cId="2916314268" sldId="2147469610"/>
            <ac:spMk id="2" creationId="{C3DE357B-E7EC-E3F4-FB3A-A60F144CAF28}"/>
          </ac:spMkLst>
        </pc:spChg>
        <pc:spChg chg="mod">
          <ac:chgData name="Dan Moore" userId="432a1231-f1bc-48da-b3ef-5b1092c905eb" providerId="ADAL" clId="{29FC8BE0-25AD-477A-B4E2-EF911F3D07AE}" dt="2022-06-24T22:13:29.502" v="5943" actId="1076"/>
          <ac:spMkLst>
            <pc:docMk/>
            <pc:sldMk cId="2916314268" sldId="2147469610"/>
            <ac:spMk id="3" creationId="{83F56F0D-4B2E-D186-F598-9DD700771909}"/>
          </ac:spMkLst>
        </pc:spChg>
        <pc:spChg chg="del">
          <ac:chgData name="Dan Moore" userId="432a1231-f1bc-48da-b3ef-5b1092c905eb" providerId="ADAL" clId="{29FC8BE0-25AD-477A-B4E2-EF911F3D07AE}" dt="2022-06-23T20:35:02.942" v="2211" actId="478"/>
          <ac:spMkLst>
            <pc:docMk/>
            <pc:sldMk cId="2916314268" sldId="2147469610"/>
            <ac:spMk id="4" creationId="{EAAC293C-1E21-60B3-B561-10FE695EAD29}"/>
          </ac:spMkLst>
        </pc:spChg>
        <pc:picChg chg="add mod modCrop">
          <ac:chgData name="Dan Moore" userId="432a1231-f1bc-48da-b3ef-5b1092c905eb" providerId="ADAL" clId="{29FC8BE0-25AD-477A-B4E2-EF911F3D07AE}" dt="2022-06-24T22:13:40.171" v="5944" actId="14100"/>
          <ac:picMkLst>
            <pc:docMk/>
            <pc:sldMk cId="2916314268" sldId="2147469610"/>
            <ac:picMk id="5" creationId="{43B85B90-CD28-9D58-F08D-2E11A4422A57}"/>
          </ac:picMkLst>
        </pc:picChg>
        <pc:picChg chg="add del mod modCrop">
          <ac:chgData name="Dan Moore" userId="432a1231-f1bc-48da-b3ef-5b1092c905eb" providerId="ADAL" clId="{29FC8BE0-25AD-477A-B4E2-EF911F3D07AE}" dt="2022-06-24T22:15:56.829" v="5955" actId="21"/>
          <ac:picMkLst>
            <pc:docMk/>
            <pc:sldMk cId="2916314268" sldId="2147469610"/>
            <ac:picMk id="6" creationId="{1E582AE1-71F9-D4D4-A092-262C0EC8BE2E}"/>
          </ac:picMkLst>
        </pc:picChg>
      </pc:sldChg>
      <pc:sldChg chg="addSp delSp modSp mod">
        <pc:chgData name="Dan Moore" userId="432a1231-f1bc-48da-b3ef-5b1092c905eb" providerId="ADAL" clId="{29FC8BE0-25AD-477A-B4E2-EF911F3D07AE}" dt="2022-06-24T22:22:07.670" v="6135" actId="1035"/>
        <pc:sldMkLst>
          <pc:docMk/>
          <pc:sldMk cId="3719912106" sldId="2147469611"/>
        </pc:sldMkLst>
        <pc:spChg chg="mod">
          <ac:chgData name="Dan Moore" userId="432a1231-f1bc-48da-b3ef-5b1092c905eb" providerId="ADAL" clId="{29FC8BE0-25AD-477A-B4E2-EF911F3D07AE}" dt="2022-06-24T22:22:07.670" v="6135" actId="1035"/>
          <ac:spMkLst>
            <pc:docMk/>
            <pc:sldMk cId="3719912106" sldId="2147469611"/>
            <ac:spMk id="2" creationId="{FA95A27C-741B-D395-A540-78239AB309A7}"/>
          </ac:spMkLst>
        </pc:spChg>
        <pc:spChg chg="mod">
          <ac:chgData name="Dan Moore" userId="432a1231-f1bc-48da-b3ef-5b1092c905eb" providerId="ADAL" clId="{29FC8BE0-25AD-477A-B4E2-EF911F3D07AE}" dt="2022-06-24T22:06:51.876" v="5884" actId="14100"/>
          <ac:spMkLst>
            <pc:docMk/>
            <pc:sldMk cId="3719912106" sldId="2147469611"/>
            <ac:spMk id="3" creationId="{F27BB1CB-B90F-DF37-2A79-94A34B396F2C}"/>
          </ac:spMkLst>
        </pc:spChg>
        <pc:spChg chg="del">
          <ac:chgData name="Dan Moore" userId="432a1231-f1bc-48da-b3ef-5b1092c905eb" providerId="ADAL" clId="{29FC8BE0-25AD-477A-B4E2-EF911F3D07AE}" dt="2022-06-23T22:18:51.306" v="4152" actId="478"/>
          <ac:spMkLst>
            <pc:docMk/>
            <pc:sldMk cId="3719912106" sldId="2147469611"/>
            <ac:spMk id="4" creationId="{A3BF7F5A-6553-31DD-1307-44C839DECABC}"/>
          </ac:spMkLst>
        </pc:spChg>
        <pc:picChg chg="add del mod">
          <ac:chgData name="Dan Moore" userId="432a1231-f1bc-48da-b3ef-5b1092c905eb" providerId="ADAL" clId="{29FC8BE0-25AD-477A-B4E2-EF911F3D07AE}" dt="2022-06-24T22:07:12.879" v="5891" actId="21"/>
          <ac:picMkLst>
            <pc:docMk/>
            <pc:sldMk cId="3719912106" sldId="2147469611"/>
            <ac:picMk id="5" creationId="{95A6A4C3-D4A2-FB3B-D4FF-23C4C2FB632C}"/>
          </ac:picMkLst>
        </pc:picChg>
        <pc:picChg chg="add mod">
          <ac:chgData name="Dan Moore" userId="432a1231-f1bc-48da-b3ef-5b1092c905eb" providerId="ADAL" clId="{29FC8BE0-25AD-477A-B4E2-EF911F3D07AE}" dt="2022-06-24T22:07:19.907" v="5894"/>
          <ac:picMkLst>
            <pc:docMk/>
            <pc:sldMk cId="3719912106" sldId="2147469611"/>
            <ac:picMk id="6" creationId="{2153A124-797C-DF02-82BB-E7ABA73F0105}"/>
          </ac:picMkLst>
        </pc:picChg>
      </pc:sldChg>
      <pc:sldChg chg="addSp delSp modSp mod">
        <pc:chgData name="Dan Moore" userId="432a1231-f1bc-48da-b3ef-5b1092c905eb" providerId="ADAL" clId="{29FC8BE0-25AD-477A-B4E2-EF911F3D07AE}" dt="2022-06-24T22:28:18.975" v="6187" actId="1076"/>
        <pc:sldMkLst>
          <pc:docMk/>
          <pc:sldMk cId="1634564598" sldId="2147469612"/>
        </pc:sldMkLst>
        <pc:spChg chg="mod">
          <ac:chgData name="Dan Moore" userId="432a1231-f1bc-48da-b3ef-5b1092c905eb" providerId="ADAL" clId="{29FC8BE0-25AD-477A-B4E2-EF911F3D07AE}" dt="2022-06-24T22:22:18.911" v="6143" actId="1076"/>
          <ac:spMkLst>
            <pc:docMk/>
            <pc:sldMk cId="1634564598" sldId="2147469612"/>
            <ac:spMk id="2" creationId="{F4270C17-286F-25A9-47CB-015A9F851F92}"/>
          </ac:spMkLst>
        </pc:spChg>
        <pc:spChg chg="mod">
          <ac:chgData name="Dan Moore" userId="432a1231-f1bc-48da-b3ef-5b1092c905eb" providerId="ADAL" clId="{29FC8BE0-25AD-477A-B4E2-EF911F3D07AE}" dt="2022-06-24T22:08:35.735" v="5907" actId="1076"/>
          <ac:spMkLst>
            <pc:docMk/>
            <pc:sldMk cId="1634564598" sldId="2147469612"/>
            <ac:spMk id="3" creationId="{36BF553C-85E7-123B-D3FE-921DACBC40E9}"/>
          </ac:spMkLst>
        </pc:spChg>
        <pc:spChg chg="del">
          <ac:chgData name="Dan Moore" userId="432a1231-f1bc-48da-b3ef-5b1092c905eb" providerId="ADAL" clId="{29FC8BE0-25AD-477A-B4E2-EF911F3D07AE}" dt="2022-06-23T22:18:53.449" v="4153" actId="478"/>
          <ac:spMkLst>
            <pc:docMk/>
            <pc:sldMk cId="1634564598" sldId="2147469612"/>
            <ac:spMk id="4" creationId="{6517C443-2879-8636-6B52-6BCCF8B8480E}"/>
          </ac:spMkLst>
        </pc:spChg>
        <pc:picChg chg="add del mod">
          <ac:chgData name="Dan Moore" userId="432a1231-f1bc-48da-b3ef-5b1092c905eb" providerId="ADAL" clId="{29FC8BE0-25AD-477A-B4E2-EF911F3D07AE}" dt="2022-06-24T22:08:14.957" v="5899" actId="21"/>
          <ac:picMkLst>
            <pc:docMk/>
            <pc:sldMk cId="1634564598" sldId="2147469612"/>
            <ac:picMk id="5" creationId="{8765025B-CEFD-591E-A927-0A735CDB07B8}"/>
          </ac:picMkLst>
        </pc:picChg>
        <pc:picChg chg="add mod">
          <ac:chgData name="Dan Moore" userId="432a1231-f1bc-48da-b3ef-5b1092c905eb" providerId="ADAL" clId="{29FC8BE0-25AD-477A-B4E2-EF911F3D07AE}" dt="2022-06-24T22:28:18.975" v="6187" actId="1076"/>
          <ac:picMkLst>
            <pc:docMk/>
            <pc:sldMk cId="1634564598" sldId="2147469612"/>
            <ac:picMk id="6" creationId="{24829FF1-CF6D-0DA2-4E1A-665AC3147055}"/>
          </ac:picMkLst>
        </pc:picChg>
        <pc:picChg chg="add del mod modCrop">
          <ac:chgData name="Dan Moore" userId="432a1231-f1bc-48da-b3ef-5b1092c905eb" providerId="ADAL" clId="{29FC8BE0-25AD-477A-B4E2-EF911F3D07AE}" dt="2022-06-24T22:26:15.688" v="6166" actId="21"/>
          <ac:picMkLst>
            <pc:docMk/>
            <pc:sldMk cId="1634564598" sldId="2147469612"/>
            <ac:picMk id="7" creationId="{365789DD-5A9E-8376-2774-CED2D247E1CC}"/>
          </ac:picMkLst>
        </pc:picChg>
      </pc:sldChg>
      <pc:sldChg chg="addSp delSp modSp mod">
        <pc:chgData name="Dan Moore" userId="432a1231-f1bc-48da-b3ef-5b1092c905eb" providerId="ADAL" clId="{29FC8BE0-25AD-477A-B4E2-EF911F3D07AE}" dt="2022-06-24T22:28:44.269" v="6190" actId="732"/>
        <pc:sldMkLst>
          <pc:docMk/>
          <pc:sldMk cId="4110051494" sldId="2147469613"/>
        </pc:sldMkLst>
        <pc:spChg chg="mod">
          <ac:chgData name="Dan Moore" userId="432a1231-f1bc-48da-b3ef-5b1092c905eb" providerId="ADAL" clId="{29FC8BE0-25AD-477A-B4E2-EF911F3D07AE}" dt="2022-06-24T22:22:39.135" v="6151" actId="1035"/>
          <ac:spMkLst>
            <pc:docMk/>
            <pc:sldMk cId="4110051494" sldId="2147469613"/>
            <ac:spMk id="2" creationId="{BD9839FE-F4C9-3AEB-B5D5-B2696E537F57}"/>
          </ac:spMkLst>
        </pc:spChg>
        <pc:spChg chg="mod">
          <ac:chgData name="Dan Moore" userId="432a1231-f1bc-48da-b3ef-5b1092c905eb" providerId="ADAL" clId="{29FC8BE0-25AD-477A-B4E2-EF911F3D07AE}" dt="2022-06-24T22:28:01.074" v="6183" actId="1076"/>
          <ac:spMkLst>
            <pc:docMk/>
            <pc:sldMk cId="4110051494" sldId="2147469613"/>
            <ac:spMk id="3" creationId="{0F66FDBF-681A-2F0B-B89E-06AC4E132287}"/>
          </ac:spMkLst>
        </pc:spChg>
        <pc:spChg chg="del">
          <ac:chgData name="Dan Moore" userId="432a1231-f1bc-48da-b3ef-5b1092c905eb" providerId="ADAL" clId="{29FC8BE0-25AD-477A-B4E2-EF911F3D07AE}" dt="2022-06-23T22:18:59.411" v="4155" actId="478"/>
          <ac:spMkLst>
            <pc:docMk/>
            <pc:sldMk cId="4110051494" sldId="2147469613"/>
            <ac:spMk id="4" creationId="{8D50710E-74F0-7FA9-4D50-390A71148AC9}"/>
          </ac:spMkLst>
        </pc:spChg>
        <pc:picChg chg="add del mod">
          <ac:chgData name="Dan Moore" userId="432a1231-f1bc-48da-b3ef-5b1092c905eb" providerId="ADAL" clId="{29FC8BE0-25AD-477A-B4E2-EF911F3D07AE}" dt="2022-06-24T22:27:07.085" v="6170" actId="21"/>
          <ac:picMkLst>
            <pc:docMk/>
            <pc:sldMk cId="4110051494" sldId="2147469613"/>
            <ac:picMk id="5" creationId="{6F570970-A369-3CE5-B4CB-E9DBE5E9A647}"/>
          </ac:picMkLst>
        </pc:picChg>
        <pc:picChg chg="add mod modCrop">
          <ac:chgData name="Dan Moore" userId="432a1231-f1bc-48da-b3ef-5b1092c905eb" providerId="ADAL" clId="{29FC8BE0-25AD-477A-B4E2-EF911F3D07AE}" dt="2022-06-24T22:28:44.269" v="6190" actId="732"/>
          <ac:picMkLst>
            <pc:docMk/>
            <pc:sldMk cId="4110051494" sldId="2147469613"/>
            <ac:picMk id="6" creationId="{7819BAFF-F270-F914-0B0F-50D9F939125A}"/>
          </ac:picMkLst>
        </pc:picChg>
      </pc:sldChg>
      <pc:sldChg chg="addSp delSp modSp mod modClrScheme chgLayout">
        <pc:chgData name="Dan Moore" userId="432a1231-f1bc-48da-b3ef-5b1092c905eb" providerId="ADAL" clId="{29FC8BE0-25AD-477A-B4E2-EF911F3D07AE}" dt="2022-06-24T22:29:13.865" v="6200" actId="1036"/>
        <pc:sldMkLst>
          <pc:docMk/>
          <pc:sldMk cId="3186922062" sldId="2147469614"/>
        </pc:sldMkLst>
        <pc:spChg chg="del">
          <ac:chgData name="Dan Moore" userId="432a1231-f1bc-48da-b3ef-5b1092c905eb" providerId="ADAL" clId="{29FC8BE0-25AD-477A-B4E2-EF911F3D07AE}" dt="2022-06-24T21:44:21.708" v="5349" actId="478"/>
          <ac:spMkLst>
            <pc:docMk/>
            <pc:sldMk cId="3186922062" sldId="2147469614"/>
            <ac:spMk id="2" creationId="{6A5272B7-0D82-B4D6-040E-7944B30113D0}"/>
          </ac:spMkLst>
        </pc:spChg>
        <pc:spChg chg="mod">
          <ac:chgData name="Dan Moore" userId="432a1231-f1bc-48da-b3ef-5b1092c905eb" providerId="ADAL" clId="{29FC8BE0-25AD-477A-B4E2-EF911F3D07AE}" dt="2022-06-24T22:09:36.179" v="5910" actId="1076"/>
          <ac:spMkLst>
            <pc:docMk/>
            <pc:sldMk cId="3186922062" sldId="2147469614"/>
            <ac:spMk id="3" creationId="{2C8A673F-D57B-CA7E-820B-4928628F9C8D}"/>
          </ac:spMkLst>
        </pc:spChg>
        <pc:spChg chg="add mod ord">
          <ac:chgData name="Dan Moore" userId="432a1231-f1bc-48da-b3ef-5b1092c905eb" providerId="ADAL" clId="{29FC8BE0-25AD-477A-B4E2-EF911F3D07AE}" dt="2022-06-24T22:29:13.865" v="6200" actId="1036"/>
          <ac:spMkLst>
            <pc:docMk/>
            <pc:sldMk cId="3186922062" sldId="2147469614"/>
            <ac:spMk id="4" creationId="{531C656F-5696-8BA0-93DE-4A84C0A55672}"/>
          </ac:spMkLst>
        </pc:spChg>
        <pc:spChg chg="add del mod ord">
          <ac:chgData name="Dan Moore" userId="432a1231-f1bc-48da-b3ef-5b1092c905eb" providerId="ADAL" clId="{29FC8BE0-25AD-477A-B4E2-EF911F3D07AE}" dt="2022-06-24T22:09:41.173" v="5912" actId="478"/>
          <ac:spMkLst>
            <pc:docMk/>
            <pc:sldMk cId="3186922062" sldId="2147469614"/>
            <ac:spMk id="5" creationId="{27719CB1-F093-C997-A5D5-F12D8DAB4398}"/>
          </ac:spMkLst>
        </pc:spChg>
        <pc:picChg chg="mod">
          <ac:chgData name="Dan Moore" userId="432a1231-f1bc-48da-b3ef-5b1092c905eb" providerId="ADAL" clId="{29FC8BE0-25AD-477A-B4E2-EF911F3D07AE}" dt="2022-06-24T22:09:36.179" v="5910" actId="1076"/>
          <ac:picMkLst>
            <pc:docMk/>
            <pc:sldMk cId="3186922062" sldId="2147469614"/>
            <ac:picMk id="3074" creationId="{4D0784F4-88BD-AD4E-E5BA-9C2CFF5F3595}"/>
          </ac:picMkLst>
        </pc:picChg>
      </pc:sldChg>
      <pc:sldChg chg="addSp delSp modSp mod">
        <pc:chgData name="Dan Moore" userId="432a1231-f1bc-48da-b3ef-5b1092c905eb" providerId="ADAL" clId="{29FC8BE0-25AD-477A-B4E2-EF911F3D07AE}" dt="2022-06-24T22:29:55.045" v="6220" actId="1076"/>
        <pc:sldMkLst>
          <pc:docMk/>
          <pc:sldMk cId="2858467852" sldId="2147469615"/>
        </pc:sldMkLst>
        <pc:spChg chg="mod">
          <ac:chgData name="Dan Moore" userId="432a1231-f1bc-48da-b3ef-5b1092c905eb" providerId="ADAL" clId="{29FC8BE0-25AD-477A-B4E2-EF911F3D07AE}" dt="2022-06-24T22:29:55.045" v="6220" actId="1076"/>
          <ac:spMkLst>
            <pc:docMk/>
            <pc:sldMk cId="2858467852" sldId="2147469615"/>
            <ac:spMk id="2" creationId="{E74B2770-A8DE-951A-56D8-673B3D9C45A9}"/>
          </ac:spMkLst>
        </pc:spChg>
        <pc:spChg chg="mod">
          <ac:chgData name="Dan Moore" userId="432a1231-f1bc-48da-b3ef-5b1092c905eb" providerId="ADAL" clId="{29FC8BE0-25AD-477A-B4E2-EF911F3D07AE}" dt="2022-06-24T21:46:33.119" v="5382" actId="14100"/>
          <ac:spMkLst>
            <pc:docMk/>
            <pc:sldMk cId="2858467852" sldId="2147469615"/>
            <ac:spMk id="3" creationId="{A7446F7B-C192-E1E6-18AA-79E9F976D68E}"/>
          </ac:spMkLst>
        </pc:spChg>
        <pc:spChg chg="del">
          <ac:chgData name="Dan Moore" userId="432a1231-f1bc-48da-b3ef-5b1092c905eb" providerId="ADAL" clId="{29FC8BE0-25AD-477A-B4E2-EF911F3D07AE}" dt="2022-06-24T21:46:03.384" v="5372" actId="478"/>
          <ac:spMkLst>
            <pc:docMk/>
            <pc:sldMk cId="2858467852" sldId="2147469615"/>
            <ac:spMk id="4" creationId="{A2712180-6C6C-9620-4F6B-844204291D04}"/>
          </ac:spMkLst>
        </pc:spChg>
        <pc:picChg chg="add del mod">
          <ac:chgData name="Dan Moore" userId="432a1231-f1bc-48da-b3ef-5b1092c905eb" providerId="ADAL" clId="{29FC8BE0-25AD-477A-B4E2-EF911F3D07AE}" dt="2022-06-24T22:14:42.788" v="5945" actId="478"/>
          <ac:picMkLst>
            <pc:docMk/>
            <pc:sldMk cId="2858467852" sldId="2147469615"/>
            <ac:picMk id="6" creationId="{F4492769-F4B0-D5B2-4188-6BDA42C1289B}"/>
          </ac:picMkLst>
        </pc:picChg>
        <pc:picChg chg="add del mod">
          <ac:chgData name="Dan Moore" userId="432a1231-f1bc-48da-b3ef-5b1092c905eb" providerId="ADAL" clId="{29FC8BE0-25AD-477A-B4E2-EF911F3D07AE}" dt="2022-06-24T22:15:32.861" v="5949" actId="21"/>
          <ac:picMkLst>
            <pc:docMk/>
            <pc:sldMk cId="2858467852" sldId="2147469615"/>
            <ac:picMk id="8" creationId="{0F25FCDB-1031-08DF-2408-E8C53D5ACEAB}"/>
          </ac:picMkLst>
        </pc:picChg>
        <pc:picChg chg="add mod">
          <ac:chgData name="Dan Moore" userId="432a1231-f1bc-48da-b3ef-5b1092c905eb" providerId="ADAL" clId="{29FC8BE0-25AD-477A-B4E2-EF911F3D07AE}" dt="2022-06-24T22:15:59.433" v="5956"/>
          <ac:picMkLst>
            <pc:docMk/>
            <pc:sldMk cId="2858467852" sldId="2147469615"/>
            <ac:picMk id="9" creationId="{F2C86E61-134C-7D2C-9258-0B4EE693B840}"/>
          </ac:picMkLst>
        </pc:picChg>
      </pc:sldChg>
      <pc:sldChg chg="del">
        <pc:chgData name="Dan Moore" userId="432a1231-f1bc-48da-b3ef-5b1092c905eb" providerId="ADAL" clId="{29FC8BE0-25AD-477A-B4E2-EF911F3D07AE}" dt="2022-06-23T18:07:58.665" v="612" actId="47"/>
        <pc:sldMkLst>
          <pc:docMk/>
          <pc:sldMk cId="3725804100" sldId="2147469616"/>
        </pc:sldMkLst>
      </pc:sldChg>
      <pc:sldChg chg="delSp modSp mod modClrScheme chgLayout">
        <pc:chgData name="Dan Moore" userId="432a1231-f1bc-48da-b3ef-5b1092c905eb" providerId="ADAL" clId="{29FC8BE0-25AD-477A-B4E2-EF911F3D07AE}" dt="2022-06-23T18:17:56.171" v="948" actId="700"/>
        <pc:sldMkLst>
          <pc:docMk/>
          <pc:sldMk cId="2857144471" sldId="2147469617"/>
        </pc:sldMkLst>
        <pc:spChg chg="del">
          <ac:chgData name="Dan Moore" userId="432a1231-f1bc-48da-b3ef-5b1092c905eb" providerId="ADAL" clId="{29FC8BE0-25AD-477A-B4E2-EF911F3D07AE}" dt="2022-06-23T18:17:49.011" v="947" actId="478"/>
          <ac:spMkLst>
            <pc:docMk/>
            <pc:sldMk cId="2857144471" sldId="2147469617"/>
            <ac:spMk id="4" creationId="{58452BC6-FB75-5443-655B-CA36E8A4FAA4}"/>
          </ac:spMkLst>
        </pc:spChg>
        <pc:spChg chg="mod ord">
          <ac:chgData name="Dan Moore" userId="432a1231-f1bc-48da-b3ef-5b1092c905eb" providerId="ADAL" clId="{29FC8BE0-25AD-477A-B4E2-EF911F3D07AE}" dt="2022-06-23T18:17:56.171" v="948" actId="700"/>
          <ac:spMkLst>
            <pc:docMk/>
            <pc:sldMk cId="2857144471" sldId="2147469617"/>
            <ac:spMk id="5" creationId="{60403E24-BE3E-0145-BAF5-A1C067FDB465}"/>
          </ac:spMkLst>
        </pc:spChg>
        <pc:spChg chg="del">
          <ac:chgData name="Dan Moore" userId="432a1231-f1bc-48da-b3ef-5b1092c905eb" providerId="ADAL" clId="{29FC8BE0-25AD-477A-B4E2-EF911F3D07AE}" dt="2022-06-23T18:17:56.171" v="948" actId="700"/>
          <ac:spMkLst>
            <pc:docMk/>
            <pc:sldMk cId="2857144471" sldId="2147469617"/>
            <ac:spMk id="6" creationId="{D6B864DF-D0DD-E20A-DE86-8CB61C100B76}"/>
          </ac:spMkLst>
        </pc:spChg>
      </pc:sldChg>
      <pc:sldChg chg="addSp delSp modSp mod">
        <pc:chgData name="Dan Moore" userId="432a1231-f1bc-48da-b3ef-5b1092c905eb" providerId="ADAL" clId="{29FC8BE0-25AD-477A-B4E2-EF911F3D07AE}" dt="2022-06-24T22:28:22.979" v="6188" actId="1076"/>
        <pc:sldMkLst>
          <pc:docMk/>
          <pc:sldMk cId="3457266299" sldId="2147469618"/>
        </pc:sldMkLst>
        <pc:spChg chg="mod">
          <ac:chgData name="Dan Moore" userId="432a1231-f1bc-48da-b3ef-5b1092c905eb" providerId="ADAL" clId="{29FC8BE0-25AD-477A-B4E2-EF911F3D07AE}" dt="2022-06-24T22:22:35.872" v="6148" actId="1035"/>
          <ac:spMkLst>
            <pc:docMk/>
            <pc:sldMk cId="3457266299" sldId="2147469618"/>
            <ac:spMk id="2" creationId="{4827DB5A-B571-0A41-D2FA-F0EA0CE135A8}"/>
          </ac:spMkLst>
        </pc:spChg>
        <pc:spChg chg="del">
          <ac:chgData name="Dan Moore" userId="432a1231-f1bc-48da-b3ef-5b1092c905eb" providerId="ADAL" clId="{29FC8BE0-25AD-477A-B4E2-EF911F3D07AE}" dt="2022-06-23T22:18:56.141" v="4154" actId="478"/>
          <ac:spMkLst>
            <pc:docMk/>
            <pc:sldMk cId="3457266299" sldId="2147469618"/>
            <ac:spMk id="4" creationId="{A534114E-613C-1829-B734-580A2605A8CB}"/>
          </ac:spMkLst>
        </pc:spChg>
        <pc:picChg chg="add del mod modCrop">
          <ac:chgData name="Dan Moore" userId="432a1231-f1bc-48da-b3ef-5b1092c905eb" providerId="ADAL" clId="{29FC8BE0-25AD-477A-B4E2-EF911F3D07AE}" dt="2022-06-24T22:25:53.376" v="6160" actId="21"/>
          <ac:picMkLst>
            <pc:docMk/>
            <pc:sldMk cId="3457266299" sldId="2147469618"/>
            <ac:picMk id="5" creationId="{3809C7DE-42A8-6674-23DE-862400C1316C}"/>
          </ac:picMkLst>
        </pc:picChg>
        <pc:picChg chg="add mod">
          <ac:chgData name="Dan Moore" userId="432a1231-f1bc-48da-b3ef-5b1092c905eb" providerId="ADAL" clId="{29FC8BE0-25AD-477A-B4E2-EF911F3D07AE}" dt="2022-06-24T22:28:22.979" v="6188" actId="1076"/>
          <ac:picMkLst>
            <pc:docMk/>
            <pc:sldMk cId="3457266299" sldId="2147469618"/>
            <ac:picMk id="6" creationId="{1C38F8B7-41E3-23EF-342C-AE92394B657A}"/>
          </ac:picMkLst>
        </pc:picChg>
        <pc:picChg chg="add del mod modCrop">
          <ac:chgData name="Dan Moore" userId="432a1231-f1bc-48da-b3ef-5b1092c905eb" providerId="ADAL" clId="{29FC8BE0-25AD-477A-B4E2-EF911F3D07AE}" dt="2022-06-24T22:27:34.797" v="6176" actId="21"/>
          <ac:picMkLst>
            <pc:docMk/>
            <pc:sldMk cId="3457266299" sldId="2147469618"/>
            <ac:picMk id="7" creationId="{0052B1E6-7D6A-BFF1-DEBC-D3419115DB56}"/>
          </ac:picMkLst>
        </pc:picChg>
      </pc:sldChg>
      <pc:sldChg chg="delSp modSp del mod modShow">
        <pc:chgData name="Dan Moore" userId="432a1231-f1bc-48da-b3ef-5b1092c905eb" providerId="ADAL" clId="{29FC8BE0-25AD-477A-B4E2-EF911F3D07AE}" dt="2022-06-24T21:10:16.777" v="4679" actId="47"/>
        <pc:sldMkLst>
          <pc:docMk/>
          <pc:sldMk cId="1212369767" sldId="2147469619"/>
        </pc:sldMkLst>
        <pc:spChg chg="del">
          <ac:chgData name="Dan Moore" userId="432a1231-f1bc-48da-b3ef-5b1092c905eb" providerId="ADAL" clId="{29FC8BE0-25AD-477A-B4E2-EF911F3D07AE}" dt="2022-06-23T18:17:45.999" v="946" actId="478"/>
          <ac:spMkLst>
            <pc:docMk/>
            <pc:sldMk cId="1212369767" sldId="2147469619"/>
            <ac:spMk id="5" creationId="{EC1D3EA9-8BE9-4FD5-8BD8-F88EED67E093}"/>
          </ac:spMkLst>
        </pc:spChg>
        <pc:spChg chg="mod">
          <ac:chgData name="Dan Moore" userId="432a1231-f1bc-48da-b3ef-5b1092c905eb" providerId="ADAL" clId="{29FC8BE0-25AD-477A-B4E2-EF911F3D07AE}" dt="2022-06-23T22:14:03.459" v="4042" actId="1076"/>
          <ac:spMkLst>
            <pc:docMk/>
            <pc:sldMk cId="1212369767" sldId="2147469619"/>
            <ac:spMk id="6" creationId="{A32E0138-EAD8-C795-C594-66338484A1EB}"/>
          </ac:spMkLst>
        </pc:spChg>
      </pc:sldChg>
      <pc:sldChg chg="addSp delSp modSp mod">
        <pc:chgData name="Dan Moore" userId="432a1231-f1bc-48da-b3ef-5b1092c905eb" providerId="ADAL" clId="{29FC8BE0-25AD-477A-B4E2-EF911F3D07AE}" dt="2022-06-23T20:34:46.508" v="2207" actId="478"/>
        <pc:sldMkLst>
          <pc:docMk/>
          <pc:sldMk cId="3570809755" sldId="2147469622"/>
        </pc:sldMkLst>
        <pc:spChg chg="del mod">
          <ac:chgData name="Dan Moore" userId="432a1231-f1bc-48da-b3ef-5b1092c905eb" providerId="ADAL" clId="{29FC8BE0-25AD-477A-B4E2-EF911F3D07AE}" dt="2022-06-23T20:33:18.716" v="2176" actId="478"/>
          <ac:spMkLst>
            <pc:docMk/>
            <pc:sldMk cId="3570809755" sldId="2147469622"/>
            <ac:spMk id="2" creationId="{860975C6-FCCD-23E9-220F-7581AD8B3A62}"/>
          </ac:spMkLst>
        </pc:spChg>
        <pc:spChg chg="mod">
          <ac:chgData name="Dan Moore" userId="432a1231-f1bc-48da-b3ef-5b1092c905eb" providerId="ADAL" clId="{29FC8BE0-25AD-477A-B4E2-EF911F3D07AE}" dt="2022-06-23T17:39:53.328" v="96" actId="27636"/>
          <ac:spMkLst>
            <pc:docMk/>
            <pc:sldMk cId="3570809755" sldId="2147469622"/>
            <ac:spMk id="3" creationId="{BB7158B3-5F18-B2F2-0ABC-34CAD7FB47F0}"/>
          </ac:spMkLst>
        </pc:spChg>
        <pc:spChg chg="del">
          <ac:chgData name="Dan Moore" userId="432a1231-f1bc-48da-b3ef-5b1092c905eb" providerId="ADAL" clId="{29FC8BE0-25AD-477A-B4E2-EF911F3D07AE}" dt="2022-06-23T20:34:46.508" v="2207" actId="478"/>
          <ac:spMkLst>
            <pc:docMk/>
            <pc:sldMk cId="3570809755" sldId="2147469622"/>
            <ac:spMk id="4" creationId="{1D2A12A4-FEA1-3C91-26DA-B7CAA26CD032}"/>
          </ac:spMkLst>
        </pc:spChg>
        <pc:spChg chg="add del mod">
          <ac:chgData name="Dan Moore" userId="432a1231-f1bc-48da-b3ef-5b1092c905eb" providerId="ADAL" clId="{29FC8BE0-25AD-477A-B4E2-EF911F3D07AE}" dt="2022-06-23T20:34:36.059" v="2206" actId="20577"/>
          <ac:spMkLst>
            <pc:docMk/>
            <pc:sldMk cId="3570809755" sldId="2147469622"/>
            <ac:spMk id="6" creationId="{54CDE836-D32E-1D9C-9481-1E913BE6F854}"/>
          </ac:spMkLst>
        </pc:spChg>
      </pc:sldChg>
      <pc:sldChg chg="addSp delSp modSp mod">
        <pc:chgData name="Dan Moore" userId="432a1231-f1bc-48da-b3ef-5b1092c905eb" providerId="ADAL" clId="{29FC8BE0-25AD-477A-B4E2-EF911F3D07AE}" dt="2022-06-24T22:29:35.565" v="6212" actId="1076"/>
        <pc:sldMkLst>
          <pc:docMk/>
          <pc:sldMk cId="1679778013" sldId="2147470190"/>
        </pc:sldMkLst>
        <pc:spChg chg="mod">
          <ac:chgData name="Dan Moore" userId="432a1231-f1bc-48da-b3ef-5b1092c905eb" providerId="ADAL" clId="{29FC8BE0-25AD-477A-B4E2-EF911F3D07AE}" dt="2022-06-24T22:29:35.565" v="6212" actId="1076"/>
          <ac:spMkLst>
            <pc:docMk/>
            <pc:sldMk cId="1679778013" sldId="2147470190"/>
            <ac:spMk id="2" creationId="{E75AA307-FFB4-61C0-9625-C40AD7AE3A44}"/>
          </ac:spMkLst>
        </pc:spChg>
        <pc:spChg chg="mod">
          <ac:chgData name="Dan Moore" userId="432a1231-f1bc-48da-b3ef-5b1092c905eb" providerId="ADAL" clId="{29FC8BE0-25AD-477A-B4E2-EF911F3D07AE}" dt="2022-06-24T22:10:52.230" v="5932" actId="14100"/>
          <ac:spMkLst>
            <pc:docMk/>
            <pc:sldMk cId="1679778013" sldId="2147470190"/>
            <ac:spMk id="3" creationId="{5813D571-3500-471D-92AD-1D09387D5B23}"/>
          </ac:spMkLst>
        </pc:spChg>
        <pc:spChg chg="del">
          <ac:chgData name="Dan Moore" userId="432a1231-f1bc-48da-b3ef-5b1092c905eb" providerId="ADAL" clId="{29FC8BE0-25AD-477A-B4E2-EF911F3D07AE}" dt="2022-06-23T20:35:05.241" v="2212" actId="478"/>
          <ac:spMkLst>
            <pc:docMk/>
            <pc:sldMk cId="1679778013" sldId="2147470190"/>
            <ac:spMk id="4" creationId="{D4A8C686-B8F8-246E-A8B0-58598616C6CB}"/>
          </ac:spMkLst>
        </pc:spChg>
        <pc:picChg chg="add mod">
          <ac:chgData name="Dan Moore" userId="432a1231-f1bc-48da-b3ef-5b1092c905eb" providerId="ADAL" clId="{29FC8BE0-25AD-477A-B4E2-EF911F3D07AE}" dt="2022-06-24T22:10:48.875" v="5931"/>
          <ac:picMkLst>
            <pc:docMk/>
            <pc:sldMk cId="1679778013" sldId="2147470190"/>
            <ac:picMk id="4" creationId="{613791AF-2384-FE53-B8A2-B3542FBE9B65}"/>
          </ac:picMkLst>
        </pc:picChg>
      </pc:sldChg>
      <pc:sldChg chg="delSp modSp mod modClrScheme chgLayout">
        <pc:chgData name="Dan Moore" userId="432a1231-f1bc-48da-b3ef-5b1092c905eb" providerId="ADAL" clId="{29FC8BE0-25AD-477A-B4E2-EF911F3D07AE}" dt="2022-06-24T22:00:34.449" v="5850" actId="700"/>
        <pc:sldMkLst>
          <pc:docMk/>
          <pc:sldMk cId="3732059876" sldId="2147470191"/>
        </pc:sldMkLst>
        <pc:spChg chg="del">
          <ac:chgData name="Dan Moore" userId="432a1231-f1bc-48da-b3ef-5b1092c905eb" providerId="ADAL" clId="{29FC8BE0-25AD-477A-B4E2-EF911F3D07AE}" dt="2022-06-23T20:34:55.788" v="2209" actId="478"/>
          <ac:spMkLst>
            <pc:docMk/>
            <pc:sldMk cId="3732059876" sldId="2147470191"/>
            <ac:spMk id="2" creationId="{B8E00FA1-4483-A95A-E4E6-31C9607D66C9}"/>
          </ac:spMkLst>
        </pc:spChg>
        <pc:spChg chg="mod ord">
          <ac:chgData name="Dan Moore" userId="432a1231-f1bc-48da-b3ef-5b1092c905eb" providerId="ADAL" clId="{29FC8BE0-25AD-477A-B4E2-EF911F3D07AE}" dt="2022-06-24T22:00:34.449" v="5850" actId="700"/>
          <ac:spMkLst>
            <pc:docMk/>
            <pc:sldMk cId="3732059876" sldId="2147470191"/>
            <ac:spMk id="3" creationId="{B5153A79-1027-2509-B229-8F0A5354C0A2}"/>
          </ac:spMkLst>
        </pc:spChg>
        <pc:spChg chg="del">
          <ac:chgData name="Dan Moore" userId="432a1231-f1bc-48da-b3ef-5b1092c905eb" providerId="ADAL" clId="{29FC8BE0-25AD-477A-B4E2-EF911F3D07AE}" dt="2022-06-24T22:00:30.319" v="5849" actId="478"/>
          <ac:spMkLst>
            <pc:docMk/>
            <pc:sldMk cId="3732059876" sldId="2147470191"/>
            <ac:spMk id="4" creationId="{A26FA4B1-24EF-F1DA-45A5-29E09FAACEBA}"/>
          </ac:spMkLst>
        </pc:spChg>
      </pc:sldChg>
      <pc:sldChg chg="addSp delSp modSp mod modTransition modClrScheme modAnim chgLayout">
        <pc:chgData name="Dan Moore" userId="432a1231-f1bc-48da-b3ef-5b1092c905eb" providerId="ADAL" clId="{29FC8BE0-25AD-477A-B4E2-EF911F3D07AE}" dt="2022-06-24T22:17:01.521" v="5967" actId="478"/>
        <pc:sldMkLst>
          <pc:docMk/>
          <pc:sldMk cId="2038013948" sldId="2147470192"/>
        </pc:sldMkLst>
        <pc:spChg chg="mod topLvl">
          <ac:chgData name="Dan Moore" userId="432a1231-f1bc-48da-b3ef-5b1092c905eb" providerId="ADAL" clId="{29FC8BE0-25AD-477A-B4E2-EF911F3D07AE}" dt="2022-06-24T22:16:56.355" v="5965" actId="1076"/>
          <ac:spMkLst>
            <pc:docMk/>
            <pc:sldMk cId="2038013948" sldId="2147470192"/>
            <ac:spMk id="5" creationId="{EADA66A3-1EF7-4797-ABB1-82F51F59F8ED}"/>
          </ac:spMkLst>
        </pc:spChg>
        <pc:spChg chg="mod topLvl">
          <ac:chgData name="Dan Moore" userId="432a1231-f1bc-48da-b3ef-5b1092c905eb" providerId="ADAL" clId="{29FC8BE0-25AD-477A-B4E2-EF911F3D07AE}" dt="2022-06-24T22:16:56.355" v="5965" actId="1076"/>
          <ac:spMkLst>
            <pc:docMk/>
            <pc:sldMk cId="2038013948" sldId="2147470192"/>
            <ac:spMk id="6" creationId="{AF3E6270-2D41-42F1-B261-55D0C8D3A429}"/>
          </ac:spMkLst>
        </pc:spChg>
        <pc:spChg chg="mod topLvl">
          <ac:chgData name="Dan Moore" userId="432a1231-f1bc-48da-b3ef-5b1092c905eb" providerId="ADAL" clId="{29FC8BE0-25AD-477A-B4E2-EF911F3D07AE}" dt="2022-06-24T22:16:56.355" v="5965" actId="1076"/>
          <ac:spMkLst>
            <pc:docMk/>
            <pc:sldMk cId="2038013948" sldId="2147470192"/>
            <ac:spMk id="7" creationId="{80B9AF82-A3F9-48BA-9407-4D4F4FAB8655}"/>
          </ac:spMkLst>
        </pc:spChg>
        <pc:spChg chg="mod topLvl">
          <ac:chgData name="Dan Moore" userId="432a1231-f1bc-48da-b3ef-5b1092c905eb" providerId="ADAL" clId="{29FC8BE0-25AD-477A-B4E2-EF911F3D07AE}" dt="2022-06-24T22:16:56.355" v="5965" actId="1076"/>
          <ac:spMkLst>
            <pc:docMk/>
            <pc:sldMk cId="2038013948" sldId="2147470192"/>
            <ac:spMk id="8" creationId="{9C668DF3-2A19-4BE8-9875-3FE058BD0119}"/>
          </ac:spMkLst>
        </pc:spChg>
        <pc:spChg chg="mod topLvl">
          <ac:chgData name="Dan Moore" userId="432a1231-f1bc-48da-b3ef-5b1092c905eb" providerId="ADAL" clId="{29FC8BE0-25AD-477A-B4E2-EF911F3D07AE}" dt="2022-06-24T22:16:56.355" v="5965" actId="1076"/>
          <ac:spMkLst>
            <pc:docMk/>
            <pc:sldMk cId="2038013948" sldId="2147470192"/>
            <ac:spMk id="9" creationId="{71293F15-255B-462B-BE9F-E0BB799157A7}"/>
          </ac:spMkLst>
        </pc:spChg>
        <pc:spChg chg="mod topLvl">
          <ac:chgData name="Dan Moore" userId="432a1231-f1bc-48da-b3ef-5b1092c905eb" providerId="ADAL" clId="{29FC8BE0-25AD-477A-B4E2-EF911F3D07AE}" dt="2022-06-24T22:16:56.355" v="5965" actId="1076"/>
          <ac:spMkLst>
            <pc:docMk/>
            <pc:sldMk cId="2038013948" sldId="2147470192"/>
            <ac:spMk id="10" creationId="{9F80708E-5335-4E3B-BF95-FF4DC0FA68AA}"/>
          </ac:spMkLst>
        </pc:spChg>
        <pc:spChg chg="add mod ord">
          <ac:chgData name="Dan Moore" userId="432a1231-f1bc-48da-b3ef-5b1092c905eb" providerId="ADAL" clId="{29FC8BE0-25AD-477A-B4E2-EF911F3D07AE}" dt="2022-06-24T22:16:59.115" v="5966" actId="700"/>
          <ac:spMkLst>
            <pc:docMk/>
            <pc:sldMk cId="2038013948" sldId="2147470192"/>
            <ac:spMk id="12" creationId="{ABF13C71-08FD-3702-12BC-547FD7A2A76B}"/>
          </ac:spMkLst>
        </pc:spChg>
        <pc:spChg chg="add del mod ord">
          <ac:chgData name="Dan Moore" userId="432a1231-f1bc-48da-b3ef-5b1092c905eb" providerId="ADAL" clId="{29FC8BE0-25AD-477A-B4E2-EF911F3D07AE}" dt="2022-06-24T22:17:01.521" v="5967" actId="478"/>
          <ac:spMkLst>
            <pc:docMk/>
            <pc:sldMk cId="2038013948" sldId="2147470192"/>
            <ac:spMk id="13" creationId="{BC8A5C9E-6EE5-E3B7-BE0D-0536C7F7DFEF}"/>
          </ac:spMkLst>
        </pc:spChg>
        <pc:spChg chg="mod">
          <ac:chgData name="Dan Moore" userId="432a1231-f1bc-48da-b3ef-5b1092c905eb" providerId="ADAL" clId="{29FC8BE0-25AD-477A-B4E2-EF911F3D07AE}" dt="2022-06-24T22:16:56.355" v="5965" actId="1076"/>
          <ac:spMkLst>
            <pc:docMk/>
            <pc:sldMk cId="2038013948" sldId="2147470192"/>
            <ac:spMk id="33" creationId="{DE03D41B-9D98-FEA1-C649-69DED04ED958}"/>
          </ac:spMkLst>
        </pc:spChg>
        <pc:spChg chg="mod">
          <ac:chgData name="Dan Moore" userId="432a1231-f1bc-48da-b3ef-5b1092c905eb" providerId="ADAL" clId="{29FC8BE0-25AD-477A-B4E2-EF911F3D07AE}" dt="2022-06-24T22:16:56.355" v="5965" actId="1076"/>
          <ac:spMkLst>
            <pc:docMk/>
            <pc:sldMk cId="2038013948" sldId="2147470192"/>
            <ac:spMk id="34" creationId="{19C77C38-7F29-7518-6514-9A61BDD49A35}"/>
          </ac:spMkLst>
        </pc:spChg>
        <pc:spChg chg="mod">
          <ac:chgData name="Dan Moore" userId="432a1231-f1bc-48da-b3ef-5b1092c905eb" providerId="ADAL" clId="{29FC8BE0-25AD-477A-B4E2-EF911F3D07AE}" dt="2022-06-24T22:16:56.355" v="5965" actId="1076"/>
          <ac:spMkLst>
            <pc:docMk/>
            <pc:sldMk cId="2038013948" sldId="2147470192"/>
            <ac:spMk id="35" creationId="{F448F204-C290-1254-3193-B7851BA6B215}"/>
          </ac:spMkLst>
        </pc:spChg>
        <pc:spChg chg="mod">
          <ac:chgData name="Dan Moore" userId="432a1231-f1bc-48da-b3ef-5b1092c905eb" providerId="ADAL" clId="{29FC8BE0-25AD-477A-B4E2-EF911F3D07AE}" dt="2022-06-24T22:16:56.355" v="5965" actId="1076"/>
          <ac:spMkLst>
            <pc:docMk/>
            <pc:sldMk cId="2038013948" sldId="2147470192"/>
            <ac:spMk id="36" creationId="{F4A8827A-4FA0-551A-B6A6-06CD3D4466FE}"/>
          </ac:spMkLst>
        </pc:spChg>
        <pc:spChg chg="mod">
          <ac:chgData name="Dan Moore" userId="432a1231-f1bc-48da-b3ef-5b1092c905eb" providerId="ADAL" clId="{29FC8BE0-25AD-477A-B4E2-EF911F3D07AE}" dt="2022-06-24T22:16:56.355" v="5965" actId="1076"/>
          <ac:spMkLst>
            <pc:docMk/>
            <pc:sldMk cId="2038013948" sldId="2147470192"/>
            <ac:spMk id="37" creationId="{24EEF459-0C0B-3F53-77B6-BCD11C2266EE}"/>
          </ac:spMkLst>
        </pc:spChg>
        <pc:spChg chg="mod">
          <ac:chgData name="Dan Moore" userId="432a1231-f1bc-48da-b3ef-5b1092c905eb" providerId="ADAL" clId="{29FC8BE0-25AD-477A-B4E2-EF911F3D07AE}" dt="2022-06-24T22:16:56.355" v="5965" actId="1076"/>
          <ac:spMkLst>
            <pc:docMk/>
            <pc:sldMk cId="2038013948" sldId="2147470192"/>
            <ac:spMk id="38" creationId="{E1CD1007-48D3-D8C6-6B3B-841740CCCE8A}"/>
          </ac:spMkLst>
        </pc:spChg>
        <pc:spChg chg="mod">
          <ac:chgData name="Dan Moore" userId="432a1231-f1bc-48da-b3ef-5b1092c905eb" providerId="ADAL" clId="{29FC8BE0-25AD-477A-B4E2-EF911F3D07AE}" dt="2022-06-24T22:16:56.355" v="5965" actId="1076"/>
          <ac:spMkLst>
            <pc:docMk/>
            <pc:sldMk cId="2038013948" sldId="2147470192"/>
            <ac:spMk id="39" creationId="{8600949C-E7E6-A543-8E54-158EA29BDC43}"/>
          </ac:spMkLst>
        </pc:spChg>
        <pc:spChg chg="mod">
          <ac:chgData name="Dan Moore" userId="432a1231-f1bc-48da-b3ef-5b1092c905eb" providerId="ADAL" clId="{29FC8BE0-25AD-477A-B4E2-EF911F3D07AE}" dt="2022-06-24T22:16:56.355" v="5965" actId="1076"/>
          <ac:spMkLst>
            <pc:docMk/>
            <pc:sldMk cId="2038013948" sldId="2147470192"/>
            <ac:spMk id="40" creationId="{C8A09B80-06A0-8A1B-A504-FE45B4A30B7F}"/>
          </ac:spMkLst>
        </pc:spChg>
        <pc:spChg chg="mod">
          <ac:chgData name="Dan Moore" userId="432a1231-f1bc-48da-b3ef-5b1092c905eb" providerId="ADAL" clId="{29FC8BE0-25AD-477A-B4E2-EF911F3D07AE}" dt="2022-06-24T22:16:56.355" v="5965" actId="1076"/>
          <ac:spMkLst>
            <pc:docMk/>
            <pc:sldMk cId="2038013948" sldId="2147470192"/>
            <ac:spMk id="41" creationId="{F91EB966-A520-2342-3B14-E27C788950EC}"/>
          </ac:spMkLst>
        </pc:spChg>
        <pc:spChg chg="mod">
          <ac:chgData name="Dan Moore" userId="432a1231-f1bc-48da-b3ef-5b1092c905eb" providerId="ADAL" clId="{29FC8BE0-25AD-477A-B4E2-EF911F3D07AE}" dt="2022-06-24T22:16:56.355" v="5965" actId="1076"/>
          <ac:spMkLst>
            <pc:docMk/>
            <pc:sldMk cId="2038013948" sldId="2147470192"/>
            <ac:spMk id="42" creationId="{A94A449E-8E40-6F15-06C3-3D9861126D57}"/>
          </ac:spMkLst>
        </pc:spChg>
        <pc:spChg chg="mod">
          <ac:chgData name="Dan Moore" userId="432a1231-f1bc-48da-b3ef-5b1092c905eb" providerId="ADAL" clId="{29FC8BE0-25AD-477A-B4E2-EF911F3D07AE}" dt="2022-06-24T22:16:56.355" v="5965" actId="1076"/>
          <ac:spMkLst>
            <pc:docMk/>
            <pc:sldMk cId="2038013948" sldId="2147470192"/>
            <ac:spMk id="43" creationId="{0146F052-F0A5-F395-B306-0DE3FD474D9E}"/>
          </ac:spMkLst>
        </pc:spChg>
        <pc:spChg chg="mod">
          <ac:chgData name="Dan Moore" userId="432a1231-f1bc-48da-b3ef-5b1092c905eb" providerId="ADAL" clId="{29FC8BE0-25AD-477A-B4E2-EF911F3D07AE}" dt="2022-06-24T22:16:56.355" v="5965" actId="1076"/>
          <ac:spMkLst>
            <pc:docMk/>
            <pc:sldMk cId="2038013948" sldId="2147470192"/>
            <ac:spMk id="44" creationId="{EBC913E3-3F4F-901F-AE70-CDE7A22CB0FC}"/>
          </ac:spMkLst>
        </pc:spChg>
        <pc:spChg chg="mod">
          <ac:chgData name="Dan Moore" userId="432a1231-f1bc-48da-b3ef-5b1092c905eb" providerId="ADAL" clId="{29FC8BE0-25AD-477A-B4E2-EF911F3D07AE}" dt="2022-06-24T22:16:56.355" v="5965" actId="1076"/>
          <ac:spMkLst>
            <pc:docMk/>
            <pc:sldMk cId="2038013948" sldId="2147470192"/>
            <ac:spMk id="45" creationId="{302E3FC3-D992-3F5B-BAA1-BDBBEAF0410C}"/>
          </ac:spMkLst>
        </pc:spChg>
        <pc:spChg chg="mod">
          <ac:chgData name="Dan Moore" userId="432a1231-f1bc-48da-b3ef-5b1092c905eb" providerId="ADAL" clId="{29FC8BE0-25AD-477A-B4E2-EF911F3D07AE}" dt="2022-06-24T22:16:56.355" v="5965" actId="1076"/>
          <ac:spMkLst>
            <pc:docMk/>
            <pc:sldMk cId="2038013948" sldId="2147470192"/>
            <ac:spMk id="46" creationId="{F14953E0-15E0-6719-E690-7C49B57603AD}"/>
          </ac:spMkLst>
        </pc:spChg>
        <pc:spChg chg="mod">
          <ac:chgData name="Dan Moore" userId="432a1231-f1bc-48da-b3ef-5b1092c905eb" providerId="ADAL" clId="{29FC8BE0-25AD-477A-B4E2-EF911F3D07AE}" dt="2022-06-24T22:16:56.355" v="5965" actId="1076"/>
          <ac:spMkLst>
            <pc:docMk/>
            <pc:sldMk cId="2038013948" sldId="2147470192"/>
            <ac:spMk id="47" creationId="{7267BB1C-4AC3-DB90-5A19-D9D515FF7FD5}"/>
          </ac:spMkLst>
        </pc:spChg>
        <pc:spChg chg="mod">
          <ac:chgData name="Dan Moore" userId="432a1231-f1bc-48da-b3ef-5b1092c905eb" providerId="ADAL" clId="{29FC8BE0-25AD-477A-B4E2-EF911F3D07AE}" dt="2022-06-24T22:16:56.355" v="5965" actId="1076"/>
          <ac:spMkLst>
            <pc:docMk/>
            <pc:sldMk cId="2038013948" sldId="2147470192"/>
            <ac:spMk id="48" creationId="{4423EA6E-071A-FAC7-CBC1-8EC3CEB358BE}"/>
          </ac:spMkLst>
        </pc:spChg>
        <pc:spChg chg="mod">
          <ac:chgData name="Dan Moore" userId="432a1231-f1bc-48da-b3ef-5b1092c905eb" providerId="ADAL" clId="{29FC8BE0-25AD-477A-B4E2-EF911F3D07AE}" dt="2022-06-24T22:16:56.355" v="5965" actId="1076"/>
          <ac:spMkLst>
            <pc:docMk/>
            <pc:sldMk cId="2038013948" sldId="2147470192"/>
            <ac:spMk id="49" creationId="{19886BE5-D9EA-2C01-3A90-861652B10CB5}"/>
          </ac:spMkLst>
        </pc:spChg>
        <pc:spChg chg="mod">
          <ac:chgData name="Dan Moore" userId="432a1231-f1bc-48da-b3ef-5b1092c905eb" providerId="ADAL" clId="{29FC8BE0-25AD-477A-B4E2-EF911F3D07AE}" dt="2022-06-24T22:16:56.355" v="5965" actId="1076"/>
          <ac:spMkLst>
            <pc:docMk/>
            <pc:sldMk cId="2038013948" sldId="2147470192"/>
            <ac:spMk id="50" creationId="{C9FF0258-43A5-564E-47DE-37611F42415A}"/>
          </ac:spMkLst>
        </pc:spChg>
        <pc:spChg chg="mod">
          <ac:chgData name="Dan Moore" userId="432a1231-f1bc-48da-b3ef-5b1092c905eb" providerId="ADAL" clId="{29FC8BE0-25AD-477A-B4E2-EF911F3D07AE}" dt="2022-06-24T22:16:56.355" v="5965" actId="1076"/>
          <ac:spMkLst>
            <pc:docMk/>
            <pc:sldMk cId="2038013948" sldId="2147470192"/>
            <ac:spMk id="51" creationId="{8BB6E113-5D96-9A86-E733-E61B22A4F712}"/>
          </ac:spMkLst>
        </pc:spChg>
        <pc:spChg chg="mod">
          <ac:chgData name="Dan Moore" userId="432a1231-f1bc-48da-b3ef-5b1092c905eb" providerId="ADAL" clId="{29FC8BE0-25AD-477A-B4E2-EF911F3D07AE}" dt="2022-06-24T22:16:56.355" v="5965" actId="1076"/>
          <ac:spMkLst>
            <pc:docMk/>
            <pc:sldMk cId="2038013948" sldId="2147470192"/>
            <ac:spMk id="52" creationId="{694CA7E8-DB8D-0D9A-37EB-F62794BB746F}"/>
          </ac:spMkLst>
        </pc:spChg>
        <pc:spChg chg="mod">
          <ac:chgData name="Dan Moore" userId="432a1231-f1bc-48da-b3ef-5b1092c905eb" providerId="ADAL" clId="{29FC8BE0-25AD-477A-B4E2-EF911F3D07AE}" dt="2022-06-24T22:16:56.355" v="5965" actId="1076"/>
          <ac:spMkLst>
            <pc:docMk/>
            <pc:sldMk cId="2038013948" sldId="2147470192"/>
            <ac:spMk id="75" creationId="{3881C5BD-FEB0-8CF0-BDCB-39571277AEE0}"/>
          </ac:spMkLst>
        </pc:spChg>
        <pc:spChg chg="mod">
          <ac:chgData name="Dan Moore" userId="432a1231-f1bc-48da-b3ef-5b1092c905eb" providerId="ADAL" clId="{29FC8BE0-25AD-477A-B4E2-EF911F3D07AE}" dt="2022-06-24T22:16:56.355" v="5965" actId="1076"/>
          <ac:spMkLst>
            <pc:docMk/>
            <pc:sldMk cId="2038013948" sldId="2147470192"/>
            <ac:spMk id="76" creationId="{0BFBBC70-3175-1CEE-E4D9-76F6C326E2E7}"/>
          </ac:spMkLst>
        </pc:spChg>
        <pc:spChg chg="mod">
          <ac:chgData name="Dan Moore" userId="432a1231-f1bc-48da-b3ef-5b1092c905eb" providerId="ADAL" clId="{29FC8BE0-25AD-477A-B4E2-EF911F3D07AE}" dt="2022-06-24T22:16:56.355" v="5965" actId="1076"/>
          <ac:spMkLst>
            <pc:docMk/>
            <pc:sldMk cId="2038013948" sldId="2147470192"/>
            <ac:spMk id="77" creationId="{2B4FDE84-1398-2F59-9761-669DA105A1BE}"/>
          </ac:spMkLst>
        </pc:spChg>
        <pc:spChg chg="mod">
          <ac:chgData name="Dan Moore" userId="432a1231-f1bc-48da-b3ef-5b1092c905eb" providerId="ADAL" clId="{29FC8BE0-25AD-477A-B4E2-EF911F3D07AE}" dt="2022-06-24T22:16:56.355" v="5965" actId="1076"/>
          <ac:spMkLst>
            <pc:docMk/>
            <pc:sldMk cId="2038013948" sldId="2147470192"/>
            <ac:spMk id="78" creationId="{7E87000D-1FAC-F936-81A1-DD7857F8F133}"/>
          </ac:spMkLst>
        </pc:spChg>
        <pc:spChg chg="mod">
          <ac:chgData name="Dan Moore" userId="432a1231-f1bc-48da-b3ef-5b1092c905eb" providerId="ADAL" clId="{29FC8BE0-25AD-477A-B4E2-EF911F3D07AE}" dt="2022-06-24T22:16:56.355" v="5965" actId="1076"/>
          <ac:spMkLst>
            <pc:docMk/>
            <pc:sldMk cId="2038013948" sldId="2147470192"/>
            <ac:spMk id="79" creationId="{67F82285-0129-2FE3-33D3-8581185BA4A5}"/>
          </ac:spMkLst>
        </pc:spChg>
        <pc:spChg chg="mod">
          <ac:chgData name="Dan Moore" userId="432a1231-f1bc-48da-b3ef-5b1092c905eb" providerId="ADAL" clId="{29FC8BE0-25AD-477A-B4E2-EF911F3D07AE}" dt="2022-06-24T22:16:56.355" v="5965" actId="1076"/>
          <ac:spMkLst>
            <pc:docMk/>
            <pc:sldMk cId="2038013948" sldId="2147470192"/>
            <ac:spMk id="80" creationId="{709988E1-1C5F-CBFB-8E83-8E60E6339434}"/>
          </ac:spMkLst>
        </pc:spChg>
        <pc:grpChg chg="add mod">
          <ac:chgData name="Dan Moore" userId="432a1231-f1bc-48da-b3ef-5b1092c905eb" providerId="ADAL" clId="{29FC8BE0-25AD-477A-B4E2-EF911F3D07AE}" dt="2022-06-24T22:16:56.355" v="5965" actId="1076"/>
          <ac:grpSpMkLst>
            <pc:docMk/>
            <pc:sldMk cId="2038013948" sldId="2147470192"/>
            <ac:grpSpMk id="2" creationId="{592FD86E-6EA3-1B0D-3FA3-787090CB3018}"/>
          </ac:grpSpMkLst>
        </pc:grpChg>
        <pc:grpChg chg="add mod">
          <ac:chgData name="Dan Moore" userId="432a1231-f1bc-48da-b3ef-5b1092c905eb" providerId="ADAL" clId="{29FC8BE0-25AD-477A-B4E2-EF911F3D07AE}" dt="2022-06-24T22:16:56.355" v="5965" actId="1076"/>
          <ac:grpSpMkLst>
            <pc:docMk/>
            <pc:sldMk cId="2038013948" sldId="2147470192"/>
            <ac:grpSpMk id="3" creationId="{98E3939D-FF5A-F61A-FAF8-36EEBCDED946}"/>
          </ac:grpSpMkLst>
        </pc:grpChg>
        <pc:grpChg chg="add mod">
          <ac:chgData name="Dan Moore" userId="432a1231-f1bc-48da-b3ef-5b1092c905eb" providerId="ADAL" clId="{29FC8BE0-25AD-477A-B4E2-EF911F3D07AE}" dt="2022-06-24T22:16:56.355" v="5965" actId="1076"/>
          <ac:grpSpMkLst>
            <pc:docMk/>
            <pc:sldMk cId="2038013948" sldId="2147470192"/>
            <ac:grpSpMk id="4" creationId="{622B6B9F-37F2-40ED-A9E9-F119ACBF2E34}"/>
          </ac:grpSpMkLst>
        </pc:grpChg>
        <pc:grpChg chg="add mod">
          <ac:chgData name="Dan Moore" userId="432a1231-f1bc-48da-b3ef-5b1092c905eb" providerId="ADAL" clId="{29FC8BE0-25AD-477A-B4E2-EF911F3D07AE}" dt="2022-06-24T22:16:56.355" v="5965" actId="1076"/>
          <ac:grpSpMkLst>
            <pc:docMk/>
            <pc:sldMk cId="2038013948" sldId="2147470192"/>
            <ac:grpSpMk id="11" creationId="{9563927E-AF07-EE58-6231-9E4E2FC83E31}"/>
          </ac:grpSpMkLst>
        </pc:grpChg>
        <pc:grpChg chg="del">
          <ac:chgData name="Dan Moore" userId="432a1231-f1bc-48da-b3ef-5b1092c905eb" providerId="ADAL" clId="{29FC8BE0-25AD-477A-B4E2-EF911F3D07AE}" dt="2022-06-23T18:18:08.593" v="949" actId="165"/>
          <ac:grpSpMkLst>
            <pc:docMk/>
            <pc:sldMk cId="2038013948" sldId="2147470192"/>
            <ac:grpSpMk id="15" creationId="{91062801-3A3B-44C6-82B9-02175FDC0924}"/>
          </ac:grpSpMkLst>
        </pc:grpChg>
        <pc:grpChg chg="mod">
          <ac:chgData name="Dan Moore" userId="432a1231-f1bc-48da-b3ef-5b1092c905eb" providerId="ADAL" clId="{29FC8BE0-25AD-477A-B4E2-EF911F3D07AE}" dt="2022-06-24T22:16:56.355" v="5965" actId="1076"/>
          <ac:grpSpMkLst>
            <pc:docMk/>
            <pc:sldMk cId="2038013948" sldId="2147470192"/>
            <ac:grpSpMk id="32" creationId="{2C9A789F-BFAE-AA73-67EF-1DB45CDAE6FF}"/>
          </ac:grpSpMkLst>
        </pc:grpChg>
        <pc:grpChg chg="mod">
          <ac:chgData name="Dan Moore" userId="432a1231-f1bc-48da-b3ef-5b1092c905eb" providerId="ADAL" clId="{29FC8BE0-25AD-477A-B4E2-EF911F3D07AE}" dt="2022-06-24T22:16:56.355" v="5965" actId="1076"/>
          <ac:grpSpMkLst>
            <pc:docMk/>
            <pc:sldMk cId="2038013948" sldId="2147470192"/>
            <ac:grpSpMk id="74" creationId="{CA65CC6D-22FA-C10B-E629-B76E4A6F6C31}"/>
          </ac:grpSpMkLst>
        </pc:grpChg>
        <pc:picChg chg="mod">
          <ac:chgData name="Dan Moore" userId="432a1231-f1bc-48da-b3ef-5b1092c905eb" providerId="ADAL" clId="{29FC8BE0-25AD-477A-B4E2-EF911F3D07AE}" dt="2022-06-24T22:16:56.355" v="5965" actId="1076"/>
          <ac:picMkLst>
            <pc:docMk/>
            <pc:sldMk cId="2038013948" sldId="2147470192"/>
            <ac:picMk id="25" creationId="{319C7445-D49E-2AE2-288D-CD2CE14816F6}"/>
          </ac:picMkLst>
        </pc:picChg>
        <pc:picChg chg="add del mod">
          <ac:chgData name="Dan Moore" userId="432a1231-f1bc-48da-b3ef-5b1092c905eb" providerId="ADAL" clId="{29FC8BE0-25AD-477A-B4E2-EF911F3D07AE}" dt="2022-06-23T18:22:05.251" v="1040"/>
          <ac:picMkLst>
            <pc:docMk/>
            <pc:sldMk cId="2038013948" sldId="2147470192"/>
            <ac:picMk id="53" creationId="{2FC1DF96-B43D-3063-99D0-0F9D4E4303EE}"/>
          </ac:picMkLst>
        </pc:picChg>
        <pc:picChg chg="mod">
          <ac:chgData name="Dan Moore" userId="432a1231-f1bc-48da-b3ef-5b1092c905eb" providerId="ADAL" clId="{29FC8BE0-25AD-477A-B4E2-EF911F3D07AE}" dt="2022-06-24T22:16:56.355" v="5965" actId="1076"/>
          <ac:picMkLst>
            <pc:docMk/>
            <pc:sldMk cId="2038013948" sldId="2147470192"/>
            <ac:picMk id="81" creationId="{EFACDB93-1B1D-30D6-9240-6E4D4EBFA4F9}"/>
          </ac:picMkLst>
        </pc:picChg>
      </pc:sldChg>
      <pc:sldChg chg="addSp delSp modSp add del mod ord">
        <pc:chgData name="Dan Moore" userId="432a1231-f1bc-48da-b3ef-5b1092c905eb" providerId="ADAL" clId="{29FC8BE0-25AD-477A-B4E2-EF911F3D07AE}" dt="2022-06-23T18:08:02.547" v="613" actId="47"/>
        <pc:sldMkLst>
          <pc:docMk/>
          <pc:sldMk cId="764464454" sldId="2147470193"/>
        </pc:sldMkLst>
        <pc:spChg chg="add del mod">
          <ac:chgData name="Dan Moore" userId="432a1231-f1bc-48da-b3ef-5b1092c905eb" providerId="ADAL" clId="{29FC8BE0-25AD-477A-B4E2-EF911F3D07AE}" dt="2022-06-23T18:06:52.740" v="593" actId="478"/>
          <ac:spMkLst>
            <pc:docMk/>
            <pc:sldMk cId="764464454" sldId="2147470193"/>
            <ac:spMk id="3" creationId="{8E697D9E-2B30-D943-BDDA-242C58ACB737}"/>
          </ac:spMkLst>
        </pc:spChg>
        <pc:spChg chg="mod">
          <ac:chgData name="Dan Moore" userId="432a1231-f1bc-48da-b3ef-5b1092c905eb" providerId="ADAL" clId="{29FC8BE0-25AD-477A-B4E2-EF911F3D07AE}" dt="2022-06-23T18:06:49.223" v="591" actId="20577"/>
          <ac:spMkLst>
            <pc:docMk/>
            <pc:sldMk cId="764464454" sldId="2147470193"/>
            <ac:spMk id="5" creationId="{07213ABD-2DEF-070E-5C92-2686669F2861}"/>
          </ac:spMkLst>
        </pc:spChg>
        <pc:spChg chg="del">
          <ac:chgData name="Dan Moore" userId="432a1231-f1bc-48da-b3ef-5b1092c905eb" providerId="ADAL" clId="{29FC8BE0-25AD-477A-B4E2-EF911F3D07AE}" dt="2022-06-23T18:06:51.646" v="592" actId="478"/>
          <ac:spMkLst>
            <pc:docMk/>
            <pc:sldMk cId="764464454" sldId="2147470193"/>
            <ac:spMk id="6" creationId="{8B820BDF-290C-DBCB-1BD1-3AC4C7AA8A40}"/>
          </ac:spMkLst>
        </pc:spChg>
      </pc:sldChg>
      <pc:sldChg chg="modSp new mod">
        <pc:chgData name="Dan Moore" userId="432a1231-f1bc-48da-b3ef-5b1092c905eb" providerId="ADAL" clId="{29FC8BE0-25AD-477A-B4E2-EF911F3D07AE}" dt="2022-06-23T18:07:52.606" v="611" actId="20577"/>
        <pc:sldMkLst>
          <pc:docMk/>
          <pc:sldMk cId="1141363920" sldId="2147470194"/>
        </pc:sldMkLst>
        <pc:spChg chg="mod">
          <ac:chgData name="Dan Moore" userId="432a1231-f1bc-48da-b3ef-5b1092c905eb" providerId="ADAL" clId="{29FC8BE0-25AD-477A-B4E2-EF911F3D07AE}" dt="2022-06-23T18:07:52.606" v="611" actId="20577"/>
          <ac:spMkLst>
            <pc:docMk/>
            <pc:sldMk cId="1141363920" sldId="2147470194"/>
            <ac:spMk id="2" creationId="{443FFE9C-BC24-94C3-CCA2-6A24AC4BF1C1}"/>
          </ac:spMkLst>
        </pc:spChg>
      </pc:sldChg>
      <pc:sldChg chg="add del">
        <pc:chgData name="Dan Moore" userId="432a1231-f1bc-48da-b3ef-5b1092c905eb" providerId="ADAL" clId="{29FC8BE0-25AD-477A-B4E2-EF911F3D07AE}" dt="2022-06-24T17:00:01.088" v="4286" actId="47"/>
        <pc:sldMkLst>
          <pc:docMk/>
          <pc:sldMk cId="1375421314" sldId="2147470195"/>
        </pc:sldMkLst>
      </pc:sldChg>
      <pc:sldMasterChg chg="addSp delSp modSp mod setBg addSldLayout delSldLayout modSldLayout sldLayoutOrd">
        <pc:chgData name="Dan Moore" userId="432a1231-f1bc-48da-b3ef-5b1092c905eb" providerId="ADAL" clId="{29FC8BE0-25AD-477A-B4E2-EF911F3D07AE}" dt="2022-06-23T20:34:27.067" v="2200" actId="1076"/>
        <pc:sldMasterMkLst>
          <pc:docMk/>
          <pc:sldMasterMk cId="4233822947" sldId="2147483660"/>
        </pc:sldMasterMkLst>
        <pc:spChg chg="del mod ord">
          <ac:chgData name="Dan Moore" userId="432a1231-f1bc-48da-b3ef-5b1092c905eb" providerId="ADAL" clId="{29FC8BE0-25AD-477A-B4E2-EF911F3D07AE}" dt="2022-06-23T20:32:03.081" v="2170" actId="478"/>
          <ac:spMkLst>
            <pc:docMk/>
            <pc:sldMasterMk cId="4233822947" sldId="2147483660"/>
            <ac:spMk id="2" creationId="{A3A2F988-7148-4375-83D8-12EE5EBC7BE0}"/>
          </ac:spMkLst>
        </pc:spChg>
        <pc:spChg chg="mod">
          <ac:chgData name="Dan Moore" userId="432a1231-f1bc-48da-b3ef-5b1092c905eb" providerId="ADAL" clId="{29FC8BE0-25AD-477A-B4E2-EF911F3D07AE}" dt="2022-06-23T18:25:59.937" v="1090" actId="207"/>
          <ac:spMkLst>
            <pc:docMk/>
            <pc:sldMasterMk cId="4233822947" sldId="2147483660"/>
            <ac:spMk id="3" creationId="{F6896238-C5B3-4F3C-97FA-890E1A51A203}"/>
          </ac:spMkLst>
        </pc:spChg>
        <pc:spChg chg="del">
          <ac:chgData name="Dan Moore" userId="432a1231-f1bc-48da-b3ef-5b1092c905eb" providerId="ADAL" clId="{29FC8BE0-25AD-477A-B4E2-EF911F3D07AE}" dt="2022-06-23T17:40:03.155" v="102" actId="478"/>
          <ac:spMkLst>
            <pc:docMk/>
            <pc:sldMasterMk cId="4233822947" sldId="2147483660"/>
            <ac:spMk id="4" creationId="{1D6E4474-0442-4E4B-9E5B-CA7B3951C1DA}"/>
          </ac:spMkLst>
        </pc:spChg>
        <pc:spChg chg="del">
          <ac:chgData name="Dan Moore" userId="432a1231-f1bc-48da-b3ef-5b1092c905eb" providerId="ADAL" clId="{29FC8BE0-25AD-477A-B4E2-EF911F3D07AE}" dt="2022-06-23T17:40:00.741" v="101" actId="478"/>
          <ac:spMkLst>
            <pc:docMk/>
            <pc:sldMasterMk cId="4233822947" sldId="2147483660"/>
            <ac:spMk id="5" creationId="{E0626A98-F887-40E1-B9BA-9D93DE90E022}"/>
          </ac:spMkLst>
        </pc:spChg>
        <pc:spChg chg="del mod">
          <ac:chgData name="Dan Moore" userId="432a1231-f1bc-48da-b3ef-5b1092c905eb" providerId="ADAL" clId="{29FC8BE0-25AD-477A-B4E2-EF911F3D07AE}" dt="2022-06-23T17:41:09.788" v="123" actId="478"/>
          <ac:spMkLst>
            <pc:docMk/>
            <pc:sldMasterMk cId="4233822947" sldId="2147483660"/>
            <ac:spMk id="8" creationId="{A6EF5A53-0A64-4CA5-B9C7-1CB97CB5CF1C}"/>
          </ac:spMkLst>
        </pc:spChg>
        <pc:spChg chg="del">
          <ac:chgData name="Dan Moore" userId="432a1231-f1bc-48da-b3ef-5b1092c905eb" providerId="ADAL" clId="{29FC8BE0-25AD-477A-B4E2-EF911F3D07AE}" dt="2022-06-23T17:41:11.732" v="125" actId="478"/>
          <ac:spMkLst>
            <pc:docMk/>
            <pc:sldMasterMk cId="4233822947" sldId="2147483660"/>
            <ac:spMk id="11" creationId="{34ABFBEA-4EB0-4D02-A2C0-1733CD3D6F12}"/>
          </ac:spMkLst>
        </pc:spChg>
        <pc:spChg chg="del">
          <ac:chgData name="Dan Moore" userId="432a1231-f1bc-48da-b3ef-5b1092c905eb" providerId="ADAL" clId="{29FC8BE0-25AD-477A-B4E2-EF911F3D07AE}" dt="2022-06-23T17:41:10.642" v="124" actId="478"/>
          <ac:spMkLst>
            <pc:docMk/>
            <pc:sldMasterMk cId="4233822947" sldId="2147483660"/>
            <ac:spMk id="12" creationId="{19E083F6-57F4-487B-A766-EA0462B1EED8}"/>
          </ac:spMkLst>
        </pc:spChg>
        <pc:spChg chg="add del mod">
          <ac:chgData name="Dan Moore" userId="432a1231-f1bc-48da-b3ef-5b1092c905eb" providerId="ADAL" clId="{29FC8BE0-25AD-477A-B4E2-EF911F3D07AE}" dt="2022-06-23T18:26:13.203" v="1091" actId="21"/>
          <ac:spMkLst>
            <pc:docMk/>
            <pc:sldMasterMk cId="4233822947" sldId="2147483660"/>
            <ac:spMk id="20" creationId="{978A1C8D-1E06-7A11-2497-2FEF301A5565}"/>
          </ac:spMkLst>
        </pc:spChg>
        <pc:spChg chg="add del mod">
          <ac:chgData name="Dan Moore" userId="432a1231-f1bc-48da-b3ef-5b1092c905eb" providerId="ADAL" clId="{29FC8BE0-25AD-477A-B4E2-EF911F3D07AE}" dt="2022-06-23T20:33:43.279" v="2181" actId="478"/>
          <ac:spMkLst>
            <pc:docMk/>
            <pc:sldMasterMk cId="4233822947" sldId="2147483660"/>
            <ac:spMk id="23" creationId="{391D2EB7-1A9B-0D07-E949-D732F6FB742E}"/>
          </ac:spMkLst>
        </pc:spChg>
        <pc:grpChg chg="add mod ord">
          <ac:chgData name="Dan Moore" userId="432a1231-f1bc-48da-b3ef-5b1092c905eb" providerId="ADAL" clId="{29FC8BE0-25AD-477A-B4E2-EF911F3D07AE}" dt="2022-06-23T17:53:45.811" v="274" actId="167"/>
          <ac:grpSpMkLst>
            <pc:docMk/>
            <pc:sldMasterMk cId="4233822947" sldId="2147483660"/>
            <ac:grpSpMk id="15" creationId="{2B10B2A7-AA5E-F406-A089-7394B0FA5B65}"/>
          </ac:grpSpMkLst>
        </pc:grpChg>
        <pc:picChg chg="add del mod ord modCrop">
          <ac:chgData name="Dan Moore" userId="432a1231-f1bc-48da-b3ef-5b1092c905eb" providerId="ADAL" clId="{29FC8BE0-25AD-477A-B4E2-EF911F3D07AE}" dt="2022-06-23T17:51:31.836" v="249" actId="478"/>
          <ac:picMkLst>
            <pc:docMk/>
            <pc:sldMasterMk cId="4233822947" sldId="2147483660"/>
            <ac:picMk id="9" creationId="{D53D7433-5F89-6048-58AB-218ED8FEBC72}"/>
          </ac:picMkLst>
        </pc:picChg>
        <pc:picChg chg="add mod modCrop">
          <ac:chgData name="Dan Moore" userId="432a1231-f1bc-48da-b3ef-5b1092c905eb" providerId="ADAL" clId="{29FC8BE0-25AD-477A-B4E2-EF911F3D07AE}" dt="2022-06-23T17:53:43.397" v="273" actId="164"/>
          <ac:picMkLst>
            <pc:docMk/>
            <pc:sldMasterMk cId="4233822947" sldId="2147483660"/>
            <ac:picMk id="13" creationId="{B7DEE802-7776-38E3-16A4-BE28DC556F43}"/>
          </ac:picMkLst>
        </pc:picChg>
        <pc:picChg chg="add mod ord modCrop">
          <ac:chgData name="Dan Moore" userId="432a1231-f1bc-48da-b3ef-5b1092c905eb" providerId="ADAL" clId="{29FC8BE0-25AD-477A-B4E2-EF911F3D07AE}" dt="2022-06-23T17:53:43.397" v="273" actId="164"/>
          <ac:picMkLst>
            <pc:docMk/>
            <pc:sldMasterMk cId="4233822947" sldId="2147483660"/>
            <ac:picMk id="14" creationId="{7A4609A4-01D1-EBCD-6FE1-6AA0BEFBDAB3}"/>
          </ac:picMkLst>
        </pc:picChg>
        <pc:picChg chg="add del mod">
          <ac:chgData name="Dan Moore" userId="432a1231-f1bc-48da-b3ef-5b1092c905eb" providerId="ADAL" clId="{29FC8BE0-25AD-477A-B4E2-EF911F3D07AE}" dt="2022-06-23T18:30:04.421" v="1123" actId="478"/>
          <ac:picMkLst>
            <pc:docMk/>
            <pc:sldMasterMk cId="4233822947" sldId="2147483660"/>
            <ac:picMk id="22" creationId="{BB58290D-0CE1-9DB8-28CA-1C246A0DC51B}"/>
          </ac:picMkLst>
        </pc:picChg>
        <pc:cxnChg chg="add del mod">
          <ac:chgData name="Dan Moore" userId="432a1231-f1bc-48da-b3ef-5b1092c905eb" providerId="ADAL" clId="{29FC8BE0-25AD-477A-B4E2-EF911F3D07AE}" dt="2022-06-23T18:26:13.203" v="1091" actId="21"/>
          <ac:cxnSpMkLst>
            <pc:docMk/>
            <pc:sldMasterMk cId="4233822947" sldId="2147483660"/>
            <ac:cxnSpMk id="17" creationId="{D7C23C0B-4669-BC84-BC38-6A8E93247E58}"/>
          </ac:cxnSpMkLst>
        </pc:cxnChg>
        <pc:sldLayoutChg chg="addSp delSp modSp del mod">
          <pc:chgData name="Dan Moore" userId="432a1231-f1bc-48da-b3ef-5b1092c905eb" providerId="ADAL" clId="{29FC8BE0-25AD-477A-B4E2-EF911F3D07AE}" dt="2022-06-23T20:30:13.120" v="2158" actId="2696"/>
          <pc:sldLayoutMkLst>
            <pc:docMk/>
            <pc:sldMasterMk cId="4233822947" sldId="2147483660"/>
            <pc:sldLayoutMk cId="3122981728" sldId="2147483661"/>
          </pc:sldLayoutMkLst>
          <pc:spChg chg="mod ord">
            <ac:chgData name="Dan Moore" userId="432a1231-f1bc-48da-b3ef-5b1092c905eb" providerId="ADAL" clId="{29FC8BE0-25AD-477A-B4E2-EF911F3D07AE}" dt="2022-06-23T18:02:44.139" v="472" actId="179"/>
            <ac:spMkLst>
              <pc:docMk/>
              <pc:sldMasterMk cId="4233822947" sldId="2147483660"/>
              <pc:sldLayoutMk cId="3122981728" sldId="2147483661"/>
              <ac:spMk id="2" creationId="{078DD129-A8C2-419E-B641-6CC90F50732D}"/>
            </ac:spMkLst>
          </pc:spChg>
          <pc:spChg chg="del mod ord">
            <ac:chgData name="Dan Moore" userId="432a1231-f1bc-48da-b3ef-5b1092c905eb" providerId="ADAL" clId="{29FC8BE0-25AD-477A-B4E2-EF911F3D07AE}" dt="2022-06-23T19:29:54.246" v="1916" actId="21"/>
            <ac:spMkLst>
              <pc:docMk/>
              <pc:sldMasterMk cId="4233822947" sldId="2147483660"/>
              <pc:sldLayoutMk cId="3122981728" sldId="2147483661"/>
              <ac:spMk id="3" creationId="{D1B33C04-8A23-4499-A6EF-1D190F0FB38E}"/>
            </ac:spMkLst>
          </pc:spChg>
          <pc:spChg chg="del">
            <ac:chgData name="Dan Moore" userId="432a1231-f1bc-48da-b3ef-5b1092c905eb" providerId="ADAL" clId="{29FC8BE0-25AD-477A-B4E2-EF911F3D07AE}" dt="2022-06-23T17:40:17.430" v="104" actId="478"/>
            <ac:spMkLst>
              <pc:docMk/>
              <pc:sldMasterMk cId="4233822947" sldId="2147483660"/>
              <pc:sldLayoutMk cId="3122981728" sldId="2147483661"/>
              <ac:spMk id="4" creationId="{BEFA99FB-5674-4BC5-949F-8D45EC167511}"/>
            </ac:spMkLst>
          </pc:spChg>
          <pc:spChg chg="del">
            <ac:chgData name="Dan Moore" userId="432a1231-f1bc-48da-b3ef-5b1092c905eb" providerId="ADAL" clId="{29FC8BE0-25AD-477A-B4E2-EF911F3D07AE}" dt="2022-06-23T17:40:15.447" v="103" actId="478"/>
            <ac:spMkLst>
              <pc:docMk/>
              <pc:sldMasterMk cId="4233822947" sldId="2147483660"/>
              <pc:sldLayoutMk cId="3122981728" sldId="2147483661"/>
              <ac:spMk id="5" creationId="{0763CF93-DD67-4FE2-8083-864693FE8E7B}"/>
            </ac:spMkLst>
          </pc:spChg>
          <pc:spChg chg="del">
            <ac:chgData name="Dan Moore" userId="432a1231-f1bc-48da-b3ef-5b1092c905eb" providerId="ADAL" clId="{29FC8BE0-25AD-477A-B4E2-EF911F3D07AE}" dt="2022-06-23T17:41:02.894" v="121" actId="478"/>
            <ac:spMkLst>
              <pc:docMk/>
              <pc:sldMasterMk cId="4233822947" sldId="2147483660"/>
              <pc:sldLayoutMk cId="3122981728" sldId="2147483661"/>
              <ac:spMk id="6" creationId="{2F05E934-32B6-44B1-9622-67F30BDA3F3A}"/>
            </ac:spMkLst>
          </pc:spChg>
          <pc:spChg chg="add mod">
            <ac:chgData name="Dan Moore" userId="432a1231-f1bc-48da-b3ef-5b1092c905eb" providerId="ADAL" clId="{29FC8BE0-25AD-477A-B4E2-EF911F3D07AE}" dt="2022-06-23T18:02:35.290" v="471" actId="14100"/>
            <ac:spMkLst>
              <pc:docMk/>
              <pc:sldMasterMk cId="4233822947" sldId="2147483660"/>
              <pc:sldLayoutMk cId="3122981728" sldId="2147483661"/>
              <ac:spMk id="10" creationId="{990D4E44-C169-6CE8-2388-00F40DBBB380}"/>
            </ac:spMkLst>
          </pc:spChg>
          <pc:spChg chg="add mod">
            <ac:chgData name="Dan Moore" userId="432a1231-f1bc-48da-b3ef-5b1092c905eb" providerId="ADAL" clId="{29FC8BE0-25AD-477A-B4E2-EF911F3D07AE}" dt="2022-06-23T17:44:30.792" v="162" actId="571"/>
            <ac:spMkLst>
              <pc:docMk/>
              <pc:sldMasterMk cId="4233822947" sldId="2147483660"/>
              <pc:sldLayoutMk cId="3122981728" sldId="2147483661"/>
              <ac:spMk id="14" creationId="{A80F33F4-B6C8-867D-6736-B811C9C4AD79}"/>
            </ac:spMkLst>
          </pc:spChg>
          <pc:picChg chg="add del mod">
            <ac:chgData name="Dan Moore" userId="432a1231-f1bc-48da-b3ef-5b1092c905eb" providerId="ADAL" clId="{29FC8BE0-25AD-477A-B4E2-EF911F3D07AE}" dt="2022-06-23T17:41:16.212" v="126" actId="21"/>
            <ac:picMkLst>
              <pc:docMk/>
              <pc:sldMasterMk cId="4233822947" sldId="2147483660"/>
              <pc:sldLayoutMk cId="3122981728" sldId="2147483661"/>
              <ac:picMk id="8" creationId="{097DAD4F-3150-886D-6AFB-ABA1FDDFAC14}"/>
            </ac:picMkLst>
          </pc:picChg>
          <pc:picChg chg="add mod ord modCrop">
            <ac:chgData name="Dan Moore" userId="432a1231-f1bc-48da-b3ef-5b1092c905eb" providerId="ADAL" clId="{29FC8BE0-25AD-477A-B4E2-EF911F3D07AE}" dt="2022-06-23T17:42:11.737" v="133" actId="167"/>
            <ac:picMkLst>
              <pc:docMk/>
              <pc:sldMasterMk cId="4233822947" sldId="2147483660"/>
              <pc:sldLayoutMk cId="3122981728" sldId="2147483661"/>
              <ac:picMk id="9" creationId="{C6FA9327-D4E5-29A4-FC59-6F686438148C}"/>
            </ac:picMkLst>
          </pc:picChg>
          <pc:picChg chg="add mod">
            <ac:chgData name="Dan Moore" userId="432a1231-f1bc-48da-b3ef-5b1092c905eb" providerId="ADAL" clId="{29FC8BE0-25AD-477A-B4E2-EF911F3D07AE}" dt="2022-06-23T17:42:42.180" v="142" actId="571"/>
            <ac:picMkLst>
              <pc:docMk/>
              <pc:sldMasterMk cId="4233822947" sldId="2147483660"/>
              <pc:sldLayoutMk cId="3122981728" sldId="2147483661"/>
              <ac:picMk id="11" creationId="{8D3D3236-8C60-53BC-F57C-61BF85D3EA8A}"/>
            </ac:picMkLst>
          </pc:picChg>
          <pc:picChg chg="add mod">
            <ac:chgData name="Dan Moore" userId="432a1231-f1bc-48da-b3ef-5b1092c905eb" providerId="ADAL" clId="{29FC8BE0-25AD-477A-B4E2-EF911F3D07AE}" dt="2022-06-23T17:43:35.330" v="152" actId="1076"/>
            <ac:picMkLst>
              <pc:docMk/>
              <pc:sldMasterMk cId="4233822947" sldId="2147483660"/>
              <pc:sldLayoutMk cId="3122981728" sldId="2147483661"/>
              <ac:picMk id="13" creationId="{0098EFED-E021-7CB9-8EE4-564BFA250748}"/>
            </ac:picMkLst>
          </pc:picChg>
        </pc:sldLayoutChg>
        <pc:sldLayoutChg chg="addSp delSp modSp mod">
          <pc:chgData name="Dan Moore" userId="432a1231-f1bc-48da-b3ef-5b1092c905eb" providerId="ADAL" clId="{29FC8BE0-25AD-477A-B4E2-EF911F3D07AE}" dt="2022-06-23T20:34:27.067" v="2200" actId="1076"/>
          <pc:sldLayoutMkLst>
            <pc:docMk/>
            <pc:sldMasterMk cId="4233822947" sldId="2147483660"/>
            <pc:sldLayoutMk cId="3110002700" sldId="2147483662"/>
          </pc:sldLayoutMkLst>
          <pc:spChg chg="mod">
            <ac:chgData name="Dan Moore" userId="432a1231-f1bc-48da-b3ef-5b1092c905eb" providerId="ADAL" clId="{29FC8BE0-25AD-477A-B4E2-EF911F3D07AE}" dt="2022-06-23T20:34:11.834" v="2191" actId="1076"/>
            <ac:spMkLst>
              <pc:docMk/>
              <pc:sldMasterMk cId="4233822947" sldId="2147483660"/>
              <pc:sldLayoutMk cId="3110002700" sldId="2147483662"/>
              <ac:spMk id="2" creationId="{066AF011-A499-4054-89BF-A4800A68F60B}"/>
            </ac:spMkLst>
          </pc:spChg>
          <pc:spChg chg="mod">
            <ac:chgData name="Dan Moore" userId="432a1231-f1bc-48da-b3ef-5b1092c905eb" providerId="ADAL" clId="{29FC8BE0-25AD-477A-B4E2-EF911F3D07AE}" dt="2022-06-23T18:05:28.445" v="574" actId="20577"/>
            <ac:spMkLst>
              <pc:docMk/>
              <pc:sldMasterMk cId="4233822947" sldId="2147483660"/>
              <pc:sldLayoutMk cId="3110002700" sldId="2147483662"/>
              <ac:spMk id="3" creationId="{066FB6E8-D956-45B5-9B4A-9D31DF466BED}"/>
            </ac:spMkLst>
          </pc:spChg>
          <pc:spChg chg="del">
            <ac:chgData name="Dan Moore" userId="432a1231-f1bc-48da-b3ef-5b1092c905eb" providerId="ADAL" clId="{29FC8BE0-25AD-477A-B4E2-EF911F3D07AE}" dt="2022-06-23T17:48:13.649" v="247" actId="478"/>
            <ac:spMkLst>
              <pc:docMk/>
              <pc:sldMasterMk cId="4233822947" sldId="2147483660"/>
              <pc:sldLayoutMk cId="3110002700" sldId="2147483662"/>
              <ac:spMk id="4" creationId="{BECDB9DB-9E62-4292-915C-1DD4134740DB}"/>
            </ac:spMkLst>
          </pc:spChg>
          <pc:spChg chg="del">
            <ac:chgData name="Dan Moore" userId="432a1231-f1bc-48da-b3ef-5b1092c905eb" providerId="ADAL" clId="{29FC8BE0-25AD-477A-B4E2-EF911F3D07AE}" dt="2022-06-23T17:48:10.541" v="245" actId="478"/>
            <ac:spMkLst>
              <pc:docMk/>
              <pc:sldMasterMk cId="4233822947" sldId="2147483660"/>
              <pc:sldLayoutMk cId="3110002700" sldId="2147483662"/>
              <ac:spMk id="5" creationId="{2BD462F1-BC30-4172-8353-363123A1DB4E}"/>
            </ac:spMkLst>
          </pc:spChg>
          <pc:spChg chg="del">
            <ac:chgData name="Dan Moore" userId="432a1231-f1bc-48da-b3ef-5b1092c905eb" providerId="ADAL" clId="{29FC8BE0-25AD-477A-B4E2-EF911F3D07AE}" dt="2022-06-23T17:48:12.028" v="246" actId="478"/>
            <ac:spMkLst>
              <pc:docMk/>
              <pc:sldMasterMk cId="4233822947" sldId="2147483660"/>
              <pc:sldLayoutMk cId="3110002700" sldId="2147483662"/>
              <ac:spMk id="6" creationId="{BC92EE8A-96DF-4D7D-B434-778324756D04}"/>
            </ac:spMkLst>
          </pc:spChg>
          <pc:spChg chg="add del mod">
            <ac:chgData name="Dan Moore" userId="432a1231-f1bc-48da-b3ef-5b1092c905eb" providerId="ADAL" clId="{29FC8BE0-25AD-477A-B4E2-EF911F3D07AE}" dt="2022-06-23T18:29:27.568" v="1118" actId="478"/>
            <ac:spMkLst>
              <pc:docMk/>
              <pc:sldMasterMk cId="4233822947" sldId="2147483660"/>
              <pc:sldLayoutMk cId="3110002700" sldId="2147483662"/>
              <ac:spMk id="8" creationId="{A4418EFF-722F-2913-2A7D-4C5E277341AD}"/>
            </ac:spMkLst>
          </pc:spChg>
          <pc:spChg chg="add mod">
            <ac:chgData name="Dan Moore" userId="432a1231-f1bc-48da-b3ef-5b1092c905eb" providerId="ADAL" clId="{29FC8BE0-25AD-477A-B4E2-EF911F3D07AE}" dt="2022-06-23T20:34:27.067" v="2200" actId="1076"/>
            <ac:spMkLst>
              <pc:docMk/>
              <pc:sldMasterMk cId="4233822947" sldId="2147483660"/>
              <pc:sldLayoutMk cId="3110002700" sldId="2147483662"/>
              <ac:spMk id="9" creationId="{40A7FB2B-E5BE-22DE-4389-DD6CA2625261}"/>
            </ac:spMkLst>
          </pc:spChg>
          <pc:cxnChg chg="add mod">
            <ac:chgData name="Dan Moore" userId="432a1231-f1bc-48da-b3ef-5b1092c905eb" providerId="ADAL" clId="{29FC8BE0-25AD-477A-B4E2-EF911F3D07AE}" dt="2022-06-23T20:26:43.200" v="2058" actId="692"/>
            <ac:cxnSpMkLst>
              <pc:docMk/>
              <pc:sldMasterMk cId="4233822947" sldId="2147483660"/>
              <pc:sldLayoutMk cId="3110002700" sldId="2147483662"/>
              <ac:cxnSpMk id="7" creationId="{DD0054B0-073D-EFF7-7E5B-2902E14AE4F1}"/>
            </ac:cxnSpMkLst>
          </pc:cxnChg>
        </pc:sldLayoutChg>
        <pc:sldLayoutChg chg="delSp mod ord">
          <pc:chgData name="Dan Moore" userId="432a1231-f1bc-48da-b3ef-5b1092c905eb" providerId="ADAL" clId="{29FC8BE0-25AD-477A-B4E2-EF911F3D07AE}" dt="2022-06-23T20:32:52.011" v="2174" actId="478"/>
          <pc:sldLayoutMkLst>
            <pc:docMk/>
            <pc:sldMasterMk cId="4233822947" sldId="2147483660"/>
            <pc:sldLayoutMk cId="2555249261" sldId="2147483663"/>
          </pc:sldLayoutMkLst>
          <pc:spChg chg="del">
            <ac:chgData name="Dan Moore" userId="432a1231-f1bc-48da-b3ef-5b1092c905eb" providerId="ADAL" clId="{29FC8BE0-25AD-477A-B4E2-EF911F3D07AE}" dt="2022-06-23T20:32:52.011" v="2174" actId="478"/>
            <ac:spMkLst>
              <pc:docMk/>
              <pc:sldMasterMk cId="4233822947" sldId="2147483660"/>
              <pc:sldLayoutMk cId="2555249261" sldId="2147483663"/>
              <ac:spMk id="4" creationId="{BEC43B56-4DC7-490B-AEFD-55ED1ECFF82E}"/>
            </ac:spMkLst>
          </pc:spChg>
          <pc:spChg chg="del">
            <ac:chgData name="Dan Moore" userId="432a1231-f1bc-48da-b3ef-5b1092c905eb" providerId="ADAL" clId="{29FC8BE0-25AD-477A-B4E2-EF911F3D07AE}" dt="2022-06-23T18:14:47.263" v="887" actId="478"/>
            <ac:spMkLst>
              <pc:docMk/>
              <pc:sldMasterMk cId="4233822947" sldId="2147483660"/>
              <pc:sldLayoutMk cId="2555249261" sldId="2147483663"/>
              <ac:spMk id="5" creationId="{454738F8-C4B2-41D8-B627-A6DDB24B2D57}"/>
            </ac:spMkLst>
          </pc:spChg>
        </pc:sldLayoutChg>
        <pc:sldLayoutChg chg="addSp delSp modSp mod">
          <pc:chgData name="Dan Moore" userId="432a1231-f1bc-48da-b3ef-5b1092c905eb" providerId="ADAL" clId="{29FC8BE0-25AD-477A-B4E2-EF911F3D07AE}" dt="2022-06-23T20:32:15.758" v="2172" actId="478"/>
          <pc:sldLayoutMkLst>
            <pc:docMk/>
            <pc:sldMasterMk cId="4233822947" sldId="2147483660"/>
            <pc:sldLayoutMk cId="2779647317" sldId="2147483664"/>
          </pc:sldLayoutMkLst>
          <pc:spChg chg="del">
            <ac:chgData name="Dan Moore" userId="432a1231-f1bc-48da-b3ef-5b1092c905eb" providerId="ADAL" clId="{29FC8BE0-25AD-477A-B4E2-EF911F3D07AE}" dt="2022-06-23T20:32:15.758" v="2172" actId="478"/>
            <ac:spMkLst>
              <pc:docMk/>
              <pc:sldMasterMk cId="4233822947" sldId="2147483660"/>
              <pc:sldLayoutMk cId="2779647317" sldId="2147483664"/>
              <ac:spMk id="2" creationId="{12E5556D-6916-42E6-8820-8A0D328A502B}"/>
            </ac:spMkLst>
          </pc:spChg>
          <pc:spChg chg="mod">
            <ac:chgData name="Dan Moore" userId="432a1231-f1bc-48da-b3ef-5b1092c905eb" providerId="ADAL" clId="{29FC8BE0-25AD-477A-B4E2-EF911F3D07AE}" dt="2022-06-23T18:16:15.461" v="934" actId="404"/>
            <ac:spMkLst>
              <pc:docMk/>
              <pc:sldMasterMk cId="4233822947" sldId="2147483660"/>
              <pc:sldLayoutMk cId="2779647317" sldId="2147483664"/>
              <ac:spMk id="3" creationId="{062747A5-C962-477F-89AA-A32385D57996}"/>
            </ac:spMkLst>
          </pc:spChg>
          <pc:spChg chg="mod">
            <ac:chgData name="Dan Moore" userId="432a1231-f1bc-48da-b3ef-5b1092c905eb" providerId="ADAL" clId="{29FC8BE0-25AD-477A-B4E2-EF911F3D07AE}" dt="2022-06-23T18:16:15.461" v="934" actId="404"/>
            <ac:spMkLst>
              <pc:docMk/>
              <pc:sldMasterMk cId="4233822947" sldId="2147483660"/>
              <pc:sldLayoutMk cId="2779647317" sldId="2147483664"/>
              <ac:spMk id="4" creationId="{0CD08312-30FC-44D8-B2A9-B5CAAD9F066F}"/>
            </ac:spMkLst>
          </pc:spChg>
          <pc:spChg chg="del">
            <ac:chgData name="Dan Moore" userId="432a1231-f1bc-48da-b3ef-5b1092c905eb" providerId="ADAL" clId="{29FC8BE0-25AD-477A-B4E2-EF911F3D07AE}" dt="2022-06-23T18:16:21.740" v="936" actId="478"/>
            <ac:spMkLst>
              <pc:docMk/>
              <pc:sldMasterMk cId="4233822947" sldId="2147483660"/>
              <pc:sldLayoutMk cId="2779647317" sldId="2147483664"/>
              <ac:spMk id="5" creationId="{DBED84EB-AF90-4F19-A376-0FE5E50F9EA5}"/>
            </ac:spMkLst>
          </pc:spChg>
          <pc:spChg chg="del">
            <ac:chgData name="Dan Moore" userId="432a1231-f1bc-48da-b3ef-5b1092c905eb" providerId="ADAL" clId="{29FC8BE0-25AD-477A-B4E2-EF911F3D07AE}" dt="2022-06-23T18:16:19.565" v="935" actId="478"/>
            <ac:spMkLst>
              <pc:docMk/>
              <pc:sldMasterMk cId="4233822947" sldId="2147483660"/>
              <pc:sldLayoutMk cId="2779647317" sldId="2147483664"/>
              <ac:spMk id="6" creationId="{7B838ED0-2789-41E4-A36E-83F92CA2E84B}"/>
            </ac:spMkLst>
          </pc:spChg>
          <pc:spChg chg="add del mod">
            <ac:chgData name="Dan Moore" userId="432a1231-f1bc-48da-b3ef-5b1092c905eb" providerId="ADAL" clId="{29FC8BE0-25AD-477A-B4E2-EF911F3D07AE}" dt="2022-06-23T20:27:38.964" v="2096" actId="478"/>
            <ac:spMkLst>
              <pc:docMk/>
              <pc:sldMasterMk cId="4233822947" sldId="2147483660"/>
              <pc:sldLayoutMk cId="2779647317" sldId="2147483664"/>
              <ac:spMk id="9" creationId="{BFB64459-69E2-B544-75A3-9290228355FD}"/>
            </ac:spMkLst>
          </pc:spChg>
          <pc:spChg chg="add mod">
            <ac:chgData name="Dan Moore" userId="432a1231-f1bc-48da-b3ef-5b1092c905eb" providerId="ADAL" clId="{29FC8BE0-25AD-477A-B4E2-EF911F3D07AE}" dt="2022-06-23T20:27:40.183" v="2097"/>
            <ac:spMkLst>
              <pc:docMk/>
              <pc:sldMasterMk cId="4233822947" sldId="2147483660"/>
              <pc:sldLayoutMk cId="2779647317" sldId="2147483664"/>
              <ac:spMk id="11" creationId="{24DC5D4D-E9F0-24A5-C4FC-E029BE83C936}"/>
            </ac:spMkLst>
          </pc:spChg>
          <pc:cxnChg chg="add del mod">
            <ac:chgData name="Dan Moore" userId="432a1231-f1bc-48da-b3ef-5b1092c905eb" providerId="ADAL" clId="{29FC8BE0-25AD-477A-B4E2-EF911F3D07AE}" dt="2022-06-23T20:27:37.470" v="2095" actId="478"/>
            <ac:cxnSpMkLst>
              <pc:docMk/>
              <pc:sldMasterMk cId="4233822947" sldId="2147483660"/>
              <pc:sldLayoutMk cId="2779647317" sldId="2147483664"/>
              <ac:cxnSpMk id="8" creationId="{C9677095-40F3-82F1-F324-A45576B3EBC1}"/>
            </ac:cxnSpMkLst>
          </pc:cxnChg>
          <pc:cxnChg chg="add mod">
            <ac:chgData name="Dan Moore" userId="432a1231-f1bc-48da-b3ef-5b1092c905eb" providerId="ADAL" clId="{29FC8BE0-25AD-477A-B4E2-EF911F3D07AE}" dt="2022-06-23T20:27:40.183" v="2097"/>
            <ac:cxnSpMkLst>
              <pc:docMk/>
              <pc:sldMasterMk cId="4233822947" sldId="2147483660"/>
              <pc:sldLayoutMk cId="2779647317" sldId="2147483664"/>
              <ac:cxnSpMk id="10" creationId="{75B99DA1-B69A-FB6F-A544-6B09E5C4DBC0}"/>
            </ac:cxnSpMkLst>
          </pc:cxnChg>
        </pc:sldLayoutChg>
        <pc:sldLayoutChg chg="del">
          <pc:chgData name="Dan Moore" userId="432a1231-f1bc-48da-b3ef-5b1092c905eb" providerId="ADAL" clId="{29FC8BE0-25AD-477A-B4E2-EF911F3D07AE}" dt="2022-06-23T18:13:22.395" v="879" actId="2696"/>
          <pc:sldLayoutMkLst>
            <pc:docMk/>
            <pc:sldMasterMk cId="4233822947" sldId="2147483660"/>
            <pc:sldLayoutMk cId="1235404074" sldId="2147483665"/>
          </pc:sldLayoutMkLst>
        </pc:sldLayoutChg>
        <pc:sldLayoutChg chg="addSp delSp modSp mod">
          <pc:chgData name="Dan Moore" userId="432a1231-f1bc-48da-b3ef-5b1092c905eb" providerId="ADAL" clId="{29FC8BE0-25AD-477A-B4E2-EF911F3D07AE}" dt="2022-06-23T20:27:59.845" v="2151" actId="692"/>
          <pc:sldLayoutMkLst>
            <pc:docMk/>
            <pc:sldMasterMk cId="4233822947" sldId="2147483660"/>
            <pc:sldLayoutMk cId="3803465688" sldId="2147483666"/>
          </pc:sldLayoutMkLst>
          <pc:spChg chg="del">
            <ac:chgData name="Dan Moore" userId="432a1231-f1bc-48da-b3ef-5b1092c905eb" providerId="ADAL" clId="{29FC8BE0-25AD-477A-B4E2-EF911F3D07AE}" dt="2022-06-23T18:23:19.171" v="1048" actId="478"/>
            <ac:spMkLst>
              <pc:docMk/>
              <pc:sldMasterMk cId="4233822947" sldId="2147483660"/>
              <pc:sldLayoutMk cId="3803465688" sldId="2147483666"/>
              <ac:spMk id="2" creationId="{A5EF2662-CBD1-4498-9B6E-2961F5EF1BFB}"/>
            </ac:spMkLst>
          </pc:spChg>
          <pc:spChg chg="del">
            <ac:chgData name="Dan Moore" userId="432a1231-f1bc-48da-b3ef-5b1092c905eb" providerId="ADAL" clId="{29FC8BE0-25AD-477A-B4E2-EF911F3D07AE}" dt="2022-06-23T18:16:33.724" v="938" actId="478"/>
            <ac:spMkLst>
              <pc:docMk/>
              <pc:sldMasterMk cId="4233822947" sldId="2147483660"/>
              <pc:sldLayoutMk cId="3803465688" sldId="2147483666"/>
              <ac:spMk id="3" creationId="{9FF739AE-8101-4C18-8CF3-911BDF3978A8}"/>
            </ac:spMkLst>
          </pc:spChg>
          <pc:spChg chg="del">
            <ac:chgData name="Dan Moore" userId="432a1231-f1bc-48da-b3ef-5b1092c905eb" providerId="ADAL" clId="{29FC8BE0-25AD-477A-B4E2-EF911F3D07AE}" dt="2022-06-23T18:16:31.723" v="937" actId="478"/>
            <ac:spMkLst>
              <pc:docMk/>
              <pc:sldMasterMk cId="4233822947" sldId="2147483660"/>
              <pc:sldLayoutMk cId="3803465688" sldId="2147483666"/>
              <ac:spMk id="4" creationId="{66EB1C88-D181-449C-9BE1-E85068C1883C}"/>
            </ac:spMkLst>
          </pc:spChg>
          <pc:spChg chg="del">
            <ac:chgData name="Dan Moore" userId="432a1231-f1bc-48da-b3ef-5b1092c905eb" providerId="ADAL" clId="{29FC8BE0-25AD-477A-B4E2-EF911F3D07AE}" dt="2022-06-23T18:23:19.171" v="1048" actId="478"/>
            <ac:spMkLst>
              <pc:docMk/>
              <pc:sldMasterMk cId="4233822947" sldId="2147483660"/>
              <pc:sldLayoutMk cId="3803465688" sldId="2147483666"/>
              <ac:spMk id="5" creationId="{EB38A2C9-E93B-4F0A-A021-9E3AEBC3FA88}"/>
            </ac:spMkLst>
          </pc:spChg>
          <pc:spChg chg="add del mod">
            <ac:chgData name="Dan Moore" userId="432a1231-f1bc-48da-b3ef-5b1092c905eb" providerId="ADAL" clId="{29FC8BE0-25AD-477A-B4E2-EF911F3D07AE}" dt="2022-06-23T20:27:47.940" v="2098" actId="478"/>
            <ac:spMkLst>
              <pc:docMk/>
              <pc:sldMasterMk cId="4233822947" sldId="2147483660"/>
              <pc:sldLayoutMk cId="3803465688" sldId="2147483666"/>
              <ac:spMk id="6" creationId="{B3249F0B-BF60-5DEF-3B83-DF39E0641262}"/>
            </ac:spMkLst>
          </pc:spChg>
          <pc:spChg chg="add mod">
            <ac:chgData name="Dan Moore" userId="432a1231-f1bc-48da-b3ef-5b1092c905eb" providerId="ADAL" clId="{29FC8BE0-25AD-477A-B4E2-EF911F3D07AE}" dt="2022-06-23T20:27:49.028" v="2099"/>
            <ac:spMkLst>
              <pc:docMk/>
              <pc:sldMasterMk cId="4233822947" sldId="2147483660"/>
              <pc:sldLayoutMk cId="3803465688" sldId="2147483666"/>
              <ac:spMk id="9" creationId="{1740A949-98DD-3114-AD4A-625D243AEE6A}"/>
            </ac:spMkLst>
          </pc:spChg>
          <pc:picChg chg="add del mod">
            <ac:chgData name="Dan Moore" userId="432a1231-f1bc-48da-b3ef-5b1092c905eb" providerId="ADAL" clId="{29FC8BE0-25AD-477A-B4E2-EF911F3D07AE}" dt="2022-06-23T18:30:10.888" v="1124" actId="478"/>
            <ac:picMkLst>
              <pc:docMk/>
              <pc:sldMasterMk cId="4233822947" sldId="2147483660"/>
              <pc:sldLayoutMk cId="3803465688" sldId="2147483666"/>
              <ac:picMk id="7" creationId="{3E45AB6D-4B9A-D201-2CA4-39DF243C6283}"/>
            </ac:picMkLst>
          </pc:picChg>
          <pc:cxnChg chg="add mod">
            <ac:chgData name="Dan Moore" userId="432a1231-f1bc-48da-b3ef-5b1092c905eb" providerId="ADAL" clId="{29FC8BE0-25AD-477A-B4E2-EF911F3D07AE}" dt="2022-06-23T20:27:59.845" v="2151" actId="692"/>
            <ac:cxnSpMkLst>
              <pc:docMk/>
              <pc:sldMasterMk cId="4233822947" sldId="2147483660"/>
              <pc:sldLayoutMk cId="3803465688" sldId="2147483666"/>
              <ac:cxnSpMk id="8" creationId="{300B4EC1-4B2B-7DB3-A517-9C4F7980C8B6}"/>
            </ac:cxnSpMkLst>
          </pc:cxnChg>
        </pc:sldLayoutChg>
        <pc:sldLayoutChg chg="delSp mod">
          <pc:chgData name="Dan Moore" userId="432a1231-f1bc-48da-b3ef-5b1092c905eb" providerId="ADAL" clId="{29FC8BE0-25AD-477A-B4E2-EF911F3D07AE}" dt="2022-06-23T18:16:39.964" v="940" actId="478"/>
          <pc:sldLayoutMkLst>
            <pc:docMk/>
            <pc:sldMasterMk cId="4233822947" sldId="2147483660"/>
            <pc:sldLayoutMk cId="3046795491" sldId="2147483667"/>
          </pc:sldLayoutMkLst>
          <pc:spChg chg="del">
            <ac:chgData name="Dan Moore" userId="432a1231-f1bc-48da-b3ef-5b1092c905eb" providerId="ADAL" clId="{29FC8BE0-25AD-477A-B4E2-EF911F3D07AE}" dt="2022-06-23T18:16:38.157" v="939" actId="478"/>
            <ac:spMkLst>
              <pc:docMk/>
              <pc:sldMasterMk cId="4233822947" sldId="2147483660"/>
              <pc:sldLayoutMk cId="3046795491" sldId="2147483667"/>
              <ac:spMk id="2" creationId="{F00AE8D9-9B42-438E-ADA6-CCFE45788460}"/>
            </ac:spMkLst>
          </pc:spChg>
          <pc:spChg chg="del">
            <ac:chgData name="Dan Moore" userId="432a1231-f1bc-48da-b3ef-5b1092c905eb" providerId="ADAL" clId="{29FC8BE0-25AD-477A-B4E2-EF911F3D07AE}" dt="2022-06-23T18:16:39.964" v="940" actId="478"/>
            <ac:spMkLst>
              <pc:docMk/>
              <pc:sldMasterMk cId="4233822947" sldId="2147483660"/>
              <pc:sldLayoutMk cId="3046795491" sldId="2147483667"/>
              <ac:spMk id="3" creationId="{C4F792B9-A8AF-4E13-8A25-741E89691EFA}"/>
            </ac:spMkLst>
          </pc:spChg>
        </pc:sldLayoutChg>
        <pc:sldLayoutChg chg="del">
          <pc:chgData name="Dan Moore" userId="432a1231-f1bc-48da-b3ef-5b1092c905eb" providerId="ADAL" clId="{29FC8BE0-25AD-477A-B4E2-EF911F3D07AE}" dt="2022-06-23T18:13:21.347" v="875" actId="2696"/>
          <pc:sldLayoutMkLst>
            <pc:docMk/>
            <pc:sldMasterMk cId="4233822947" sldId="2147483660"/>
            <pc:sldLayoutMk cId="4243752725" sldId="2147483668"/>
          </pc:sldLayoutMkLst>
        </pc:sldLayoutChg>
        <pc:sldLayoutChg chg="del">
          <pc:chgData name="Dan Moore" userId="432a1231-f1bc-48da-b3ef-5b1092c905eb" providerId="ADAL" clId="{29FC8BE0-25AD-477A-B4E2-EF911F3D07AE}" dt="2022-06-23T18:13:21.505" v="876" actId="2696"/>
          <pc:sldLayoutMkLst>
            <pc:docMk/>
            <pc:sldMasterMk cId="4233822947" sldId="2147483660"/>
            <pc:sldLayoutMk cId="2733580771" sldId="2147483669"/>
          </pc:sldLayoutMkLst>
        </pc:sldLayoutChg>
        <pc:sldLayoutChg chg="del">
          <pc:chgData name="Dan Moore" userId="432a1231-f1bc-48da-b3ef-5b1092c905eb" providerId="ADAL" clId="{29FC8BE0-25AD-477A-B4E2-EF911F3D07AE}" dt="2022-06-23T18:13:21.680" v="877" actId="2696"/>
          <pc:sldLayoutMkLst>
            <pc:docMk/>
            <pc:sldMasterMk cId="4233822947" sldId="2147483660"/>
            <pc:sldLayoutMk cId="1624283454" sldId="2147483670"/>
          </pc:sldLayoutMkLst>
        </pc:sldLayoutChg>
        <pc:sldLayoutChg chg="del">
          <pc:chgData name="Dan Moore" userId="432a1231-f1bc-48da-b3ef-5b1092c905eb" providerId="ADAL" clId="{29FC8BE0-25AD-477A-B4E2-EF911F3D07AE}" dt="2022-06-23T18:13:21.850" v="878" actId="2696"/>
          <pc:sldLayoutMkLst>
            <pc:docMk/>
            <pc:sldMasterMk cId="4233822947" sldId="2147483660"/>
            <pc:sldLayoutMk cId="3175042441" sldId="2147483671"/>
          </pc:sldLayoutMkLst>
        </pc:sldLayoutChg>
        <pc:sldLayoutChg chg="modTransition">
          <pc:chgData name="Dan Moore" userId="432a1231-f1bc-48da-b3ef-5b1092c905eb" providerId="ADAL" clId="{29FC8BE0-25AD-477A-B4E2-EF911F3D07AE}" dt="2022-06-23T18:12:58.643" v="859"/>
          <pc:sldLayoutMkLst>
            <pc:docMk/>
            <pc:sldMasterMk cId="4233822947" sldId="2147483660"/>
            <pc:sldLayoutMk cId="1293494047" sldId="2147483701"/>
          </pc:sldLayoutMkLst>
        </pc:sldLayoutChg>
        <pc:sldLayoutChg chg="del modTransition">
          <pc:chgData name="Dan Moore" userId="432a1231-f1bc-48da-b3ef-5b1092c905eb" providerId="ADAL" clId="{29FC8BE0-25AD-477A-B4E2-EF911F3D07AE}" dt="2022-06-23T18:13:19.703" v="871" actId="2696"/>
          <pc:sldLayoutMkLst>
            <pc:docMk/>
            <pc:sldMasterMk cId="4233822947" sldId="2147483660"/>
            <pc:sldLayoutMk cId="3564184339" sldId="2147483702"/>
          </pc:sldLayoutMkLst>
        </pc:sldLayoutChg>
        <pc:sldLayoutChg chg="del modTransition">
          <pc:chgData name="Dan Moore" userId="432a1231-f1bc-48da-b3ef-5b1092c905eb" providerId="ADAL" clId="{29FC8BE0-25AD-477A-B4E2-EF911F3D07AE}" dt="2022-06-23T18:13:19.849" v="872" actId="2696"/>
          <pc:sldLayoutMkLst>
            <pc:docMk/>
            <pc:sldMasterMk cId="4233822947" sldId="2147483660"/>
            <pc:sldLayoutMk cId="2021275621" sldId="2147483703"/>
          </pc:sldLayoutMkLst>
        </pc:sldLayoutChg>
        <pc:sldLayoutChg chg="del">
          <pc:chgData name="Dan Moore" userId="432a1231-f1bc-48da-b3ef-5b1092c905eb" providerId="ADAL" clId="{29FC8BE0-25AD-477A-B4E2-EF911F3D07AE}" dt="2022-06-23T18:13:20.001" v="873" actId="2696"/>
          <pc:sldLayoutMkLst>
            <pc:docMk/>
            <pc:sldMasterMk cId="4233822947" sldId="2147483660"/>
            <pc:sldLayoutMk cId="1503425430" sldId="2147483707"/>
          </pc:sldLayoutMkLst>
        </pc:sldLayoutChg>
        <pc:sldLayoutChg chg="del modTransition">
          <pc:chgData name="Dan Moore" userId="432a1231-f1bc-48da-b3ef-5b1092c905eb" providerId="ADAL" clId="{29FC8BE0-25AD-477A-B4E2-EF911F3D07AE}" dt="2022-06-23T18:13:20.128" v="874" actId="2696"/>
          <pc:sldLayoutMkLst>
            <pc:docMk/>
            <pc:sldMasterMk cId="4233822947" sldId="2147483660"/>
            <pc:sldLayoutMk cId="602920714" sldId="2147483708"/>
          </pc:sldLayoutMkLst>
        </pc:sldLayoutChg>
        <pc:sldLayoutChg chg="del modTransition">
          <pc:chgData name="Dan Moore" userId="432a1231-f1bc-48da-b3ef-5b1092c905eb" providerId="ADAL" clId="{29FC8BE0-25AD-477A-B4E2-EF911F3D07AE}" dt="2022-06-23T18:13:18.323" v="868" actId="2696"/>
          <pc:sldLayoutMkLst>
            <pc:docMk/>
            <pc:sldMasterMk cId="4233822947" sldId="2147483660"/>
            <pc:sldLayoutMk cId="2518291132" sldId="2147483710"/>
          </pc:sldLayoutMkLst>
        </pc:sldLayoutChg>
        <pc:sldLayoutChg chg="del">
          <pc:chgData name="Dan Moore" userId="432a1231-f1bc-48da-b3ef-5b1092c905eb" providerId="ADAL" clId="{29FC8BE0-25AD-477A-B4E2-EF911F3D07AE}" dt="2022-06-23T18:13:18.508" v="869" actId="2696"/>
          <pc:sldLayoutMkLst>
            <pc:docMk/>
            <pc:sldMasterMk cId="4233822947" sldId="2147483660"/>
            <pc:sldLayoutMk cId="3039602995" sldId="2147483712"/>
          </pc:sldLayoutMkLst>
        </pc:sldLayoutChg>
        <pc:sldLayoutChg chg="del modTransition">
          <pc:chgData name="Dan Moore" userId="432a1231-f1bc-48da-b3ef-5b1092c905eb" providerId="ADAL" clId="{29FC8BE0-25AD-477A-B4E2-EF911F3D07AE}" dt="2022-06-23T18:13:18.666" v="870" actId="2696"/>
          <pc:sldLayoutMkLst>
            <pc:docMk/>
            <pc:sldMasterMk cId="4233822947" sldId="2147483660"/>
            <pc:sldLayoutMk cId="3834014321" sldId="2147483716"/>
          </pc:sldLayoutMkLst>
        </pc:sldLayoutChg>
        <pc:sldLayoutChg chg="del modTransition">
          <pc:chgData name="Dan Moore" userId="432a1231-f1bc-48da-b3ef-5b1092c905eb" providerId="ADAL" clId="{29FC8BE0-25AD-477A-B4E2-EF911F3D07AE}" dt="2022-06-23T18:13:17.193" v="865" actId="2696"/>
          <pc:sldLayoutMkLst>
            <pc:docMk/>
            <pc:sldMasterMk cId="4233822947" sldId="2147483660"/>
            <pc:sldLayoutMk cId="1014575498" sldId="2147483717"/>
          </pc:sldLayoutMkLst>
        </pc:sldLayoutChg>
        <pc:sldLayoutChg chg="del">
          <pc:chgData name="Dan Moore" userId="432a1231-f1bc-48da-b3ef-5b1092c905eb" providerId="ADAL" clId="{29FC8BE0-25AD-477A-B4E2-EF911F3D07AE}" dt="2022-06-23T18:13:17.523" v="866" actId="2696"/>
          <pc:sldLayoutMkLst>
            <pc:docMk/>
            <pc:sldMasterMk cId="4233822947" sldId="2147483660"/>
            <pc:sldLayoutMk cId="3374022912" sldId="2147483718"/>
          </pc:sldLayoutMkLst>
        </pc:sldLayoutChg>
        <pc:sldLayoutChg chg="del">
          <pc:chgData name="Dan Moore" userId="432a1231-f1bc-48da-b3ef-5b1092c905eb" providerId="ADAL" clId="{29FC8BE0-25AD-477A-B4E2-EF911F3D07AE}" dt="2022-06-23T18:13:16.828" v="864" actId="2696"/>
          <pc:sldLayoutMkLst>
            <pc:docMk/>
            <pc:sldMasterMk cId="4233822947" sldId="2147483660"/>
            <pc:sldLayoutMk cId="1659381385" sldId="2147483719"/>
          </pc:sldLayoutMkLst>
        </pc:sldLayoutChg>
        <pc:sldLayoutChg chg="del">
          <pc:chgData name="Dan Moore" userId="432a1231-f1bc-48da-b3ef-5b1092c905eb" providerId="ADAL" clId="{29FC8BE0-25AD-477A-B4E2-EF911F3D07AE}" dt="2022-06-23T18:13:17.714" v="867" actId="2696"/>
          <pc:sldLayoutMkLst>
            <pc:docMk/>
            <pc:sldMasterMk cId="4233822947" sldId="2147483660"/>
            <pc:sldLayoutMk cId="1472100198" sldId="2147483720"/>
          </pc:sldLayoutMkLst>
        </pc:sldLayoutChg>
        <pc:sldLayoutChg chg="modSp del">
          <pc:chgData name="Dan Moore" userId="432a1231-f1bc-48da-b3ef-5b1092c905eb" providerId="ADAL" clId="{29FC8BE0-25AD-477A-B4E2-EF911F3D07AE}" dt="2022-06-23T18:13:15.586" v="863" actId="2696"/>
          <pc:sldLayoutMkLst>
            <pc:docMk/>
            <pc:sldMasterMk cId="4233822947" sldId="2147483660"/>
            <pc:sldLayoutMk cId="2936549489" sldId="2147483721"/>
          </pc:sldLayoutMkLst>
          <pc:spChg chg="mod">
            <ac:chgData name="Dan Moore" userId="432a1231-f1bc-48da-b3ef-5b1092c905eb" providerId="ADAL" clId="{29FC8BE0-25AD-477A-B4E2-EF911F3D07AE}" dt="2022-06-23T18:12:58.643" v="859"/>
            <ac:spMkLst>
              <pc:docMk/>
              <pc:sldMasterMk cId="4233822947" sldId="2147483660"/>
              <pc:sldLayoutMk cId="2936549489" sldId="2147483721"/>
              <ac:spMk id="4" creationId="{00000000-0000-0000-0000-000000000000}"/>
            </ac:spMkLst>
          </pc:spChg>
        </pc:sldLayoutChg>
        <pc:sldLayoutChg chg="addSp delSp modSp add mod ord replId modTransition">
          <pc:chgData name="Dan Moore" userId="432a1231-f1bc-48da-b3ef-5b1092c905eb" providerId="ADAL" clId="{29FC8BE0-25AD-477A-B4E2-EF911F3D07AE}" dt="2022-06-23T18:11:01.959" v="763" actId="20578"/>
          <pc:sldLayoutMkLst>
            <pc:docMk/>
            <pc:sldMasterMk cId="4233822947" sldId="2147483660"/>
            <pc:sldLayoutMk cId="2357656880" sldId="2147483921"/>
          </pc:sldLayoutMkLst>
          <pc:spChg chg="mod ord">
            <ac:chgData name="Dan Moore" userId="432a1231-f1bc-48da-b3ef-5b1092c905eb" providerId="ADAL" clId="{29FC8BE0-25AD-477A-B4E2-EF911F3D07AE}" dt="2022-06-23T18:10:36.277" v="761" actId="166"/>
            <ac:spMkLst>
              <pc:docMk/>
              <pc:sldMasterMk cId="4233822947" sldId="2147483660"/>
              <pc:sldLayoutMk cId="2357656880" sldId="2147483921"/>
              <ac:spMk id="2" creationId="{078DD129-A8C2-419E-B641-6CC90F50732D}"/>
            </ac:spMkLst>
          </pc:spChg>
          <pc:spChg chg="del">
            <ac:chgData name="Dan Moore" userId="432a1231-f1bc-48da-b3ef-5b1092c905eb" providerId="ADAL" clId="{29FC8BE0-25AD-477A-B4E2-EF911F3D07AE}" dt="2022-06-23T18:07:19.919" v="595" actId="478"/>
            <ac:spMkLst>
              <pc:docMk/>
              <pc:sldMasterMk cId="4233822947" sldId="2147483660"/>
              <pc:sldLayoutMk cId="2357656880" sldId="2147483921"/>
              <ac:spMk id="3" creationId="{D1B33C04-8A23-4499-A6EF-1D190F0FB38E}"/>
            </ac:spMkLst>
          </pc:spChg>
          <pc:spChg chg="add mod">
            <ac:chgData name="Dan Moore" userId="432a1231-f1bc-48da-b3ef-5b1092c905eb" providerId="ADAL" clId="{29FC8BE0-25AD-477A-B4E2-EF911F3D07AE}" dt="2022-06-23T18:10:28.173" v="760" actId="207"/>
            <ac:spMkLst>
              <pc:docMk/>
              <pc:sldMasterMk cId="4233822947" sldId="2147483660"/>
              <pc:sldLayoutMk cId="2357656880" sldId="2147483921"/>
              <ac:spMk id="4" creationId="{DFF98A61-1376-DE30-FBD3-668183D2A519}"/>
            </ac:spMkLst>
          </pc:spChg>
          <pc:spChg chg="del mod">
            <ac:chgData name="Dan Moore" userId="432a1231-f1bc-48da-b3ef-5b1092c905eb" providerId="ADAL" clId="{29FC8BE0-25AD-477A-B4E2-EF911F3D07AE}" dt="2022-06-23T18:09:11.396" v="614" actId="478"/>
            <ac:spMkLst>
              <pc:docMk/>
              <pc:sldMasterMk cId="4233822947" sldId="2147483660"/>
              <pc:sldLayoutMk cId="2357656880" sldId="2147483921"/>
              <ac:spMk id="10" creationId="{990D4E44-C169-6CE8-2388-00F40DBBB380}"/>
            </ac:spMkLst>
          </pc:spChg>
        </pc:sldLayoutChg>
        <pc:sldLayoutChg chg="addSp delSp modSp add mod modTransition">
          <pc:chgData name="Dan Moore" userId="432a1231-f1bc-48da-b3ef-5b1092c905eb" providerId="ADAL" clId="{29FC8BE0-25AD-477A-B4E2-EF911F3D07AE}" dt="2022-06-23T19:30:08.798" v="1921" actId="1076"/>
          <pc:sldLayoutMkLst>
            <pc:docMk/>
            <pc:sldMasterMk cId="4233822947" sldId="2147483660"/>
            <pc:sldLayoutMk cId="4024460321" sldId="2147483922"/>
          </pc:sldLayoutMkLst>
          <pc:spChg chg="mod">
            <ac:chgData name="Dan Moore" userId="432a1231-f1bc-48da-b3ef-5b1092c905eb" providerId="ADAL" clId="{29FC8BE0-25AD-477A-B4E2-EF911F3D07AE}" dt="2022-06-23T19:30:08.798" v="1921" actId="1076"/>
            <ac:spMkLst>
              <pc:docMk/>
              <pc:sldMasterMk cId="4233822947" sldId="2147483660"/>
              <pc:sldLayoutMk cId="4024460321" sldId="2147483922"/>
              <ac:spMk id="2" creationId="{078DD129-A8C2-419E-B641-6CC90F50732D}"/>
            </ac:spMkLst>
          </pc:spChg>
          <pc:spChg chg="add del mod">
            <ac:chgData name="Dan Moore" userId="432a1231-f1bc-48da-b3ef-5b1092c905eb" providerId="ADAL" clId="{29FC8BE0-25AD-477A-B4E2-EF911F3D07AE}" dt="2022-06-23T19:29:50.823" v="1915" actId="478"/>
            <ac:spMkLst>
              <pc:docMk/>
              <pc:sldMasterMk cId="4233822947" sldId="2147483660"/>
              <pc:sldLayoutMk cId="4024460321" sldId="2147483922"/>
              <ac:spMk id="3" creationId="{2969BE07-D627-A835-69FB-0E0CBFABE294}"/>
            </ac:spMkLst>
          </pc:spChg>
          <pc:spChg chg="mod">
            <ac:chgData name="Dan Moore" userId="432a1231-f1bc-48da-b3ef-5b1092c905eb" providerId="ADAL" clId="{29FC8BE0-25AD-477A-B4E2-EF911F3D07AE}" dt="2022-06-23T18:11:42.379" v="830" actId="207"/>
            <ac:spMkLst>
              <pc:docMk/>
              <pc:sldMasterMk cId="4233822947" sldId="2147483660"/>
              <pc:sldLayoutMk cId="4024460321" sldId="2147483922"/>
              <ac:spMk id="4" creationId="{DFF98A61-1376-DE30-FBD3-668183D2A519}"/>
            </ac:spMkLst>
          </pc:spChg>
          <pc:spChg chg="add mod">
            <ac:chgData name="Dan Moore" userId="432a1231-f1bc-48da-b3ef-5b1092c905eb" providerId="ADAL" clId="{29FC8BE0-25AD-477A-B4E2-EF911F3D07AE}" dt="2022-06-23T19:29:59.389" v="1920" actId="1076"/>
            <ac:spMkLst>
              <pc:docMk/>
              <pc:sldMasterMk cId="4233822947" sldId="2147483660"/>
              <pc:sldLayoutMk cId="4024460321" sldId="2147483922"/>
              <ac:spMk id="7" creationId="{B4B927BB-D46B-375D-1950-D5847D47F475}"/>
            </ac:spMkLst>
          </pc:spChg>
        </pc:sldLayoutChg>
        <pc:sldLayoutChg chg="delSp modSp mod">
          <pc:chgData name="Dan Moore" userId="432a1231-f1bc-48da-b3ef-5b1092c905eb" providerId="ADAL" clId="{29FC8BE0-25AD-477A-B4E2-EF911F3D07AE}" dt="2022-06-23T20:32:24.434" v="2173" actId="478"/>
          <pc:sldLayoutMkLst>
            <pc:docMk/>
            <pc:sldMasterMk cId="4233822947" sldId="2147483660"/>
            <pc:sldLayoutMk cId="2871952770" sldId="2147483923"/>
          </pc:sldLayoutMkLst>
          <pc:spChg chg="del">
            <ac:chgData name="Dan Moore" userId="432a1231-f1bc-48da-b3ef-5b1092c905eb" providerId="ADAL" clId="{29FC8BE0-25AD-477A-B4E2-EF911F3D07AE}" dt="2022-06-23T20:32:24.434" v="2173" actId="478"/>
            <ac:spMkLst>
              <pc:docMk/>
              <pc:sldMasterMk cId="4233822947" sldId="2147483660"/>
              <pc:sldLayoutMk cId="2871952770" sldId="2147483923"/>
              <ac:spMk id="2" creationId="{00000000-0000-0000-0000-000000000000}"/>
            </ac:spMkLst>
          </pc:spChg>
          <pc:spChg chg="mod">
            <ac:chgData name="Dan Moore" userId="432a1231-f1bc-48da-b3ef-5b1092c905eb" providerId="ADAL" clId="{29FC8BE0-25AD-477A-B4E2-EF911F3D07AE}" dt="2022-06-23T18:16:58.777" v="942" actId="207"/>
            <ac:spMkLst>
              <pc:docMk/>
              <pc:sldMasterMk cId="4233822947" sldId="2147483660"/>
              <pc:sldLayoutMk cId="2871952770" sldId="2147483923"/>
              <ac:spMk id="16" creationId="{99E39B6D-21AF-485C-B606-D6EA248988A6}"/>
            </ac:spMkLst>
          </pc:spChg>
          <pc:spChg chg="mod">
            <ac:chgData name="Dan Moore" userId="432a1231-f1bc-48da-b3ef-5b1092c905eb" providerId="ADAL" clId="{29FC8BE0-25AD-477A-B4E2-EF911F3D07AE}" dt="2022-06-23T18:16:58.777" v="942" actId="207"/>
            <ac:spMkLst>
              <pc:docMk/>
              <pc:sldMasterMk cId="4233822947" sldId="2147483660"/>
              <pc:sldLayoutMk cId="2871952770" sldId="2147483923"/>
              <ac:spMk id="17" creationId="{D0D85DDD-B7EA-4D73-BA98-A5ACF1DB2D33}"/>
            </ac:spMkLst>
          </pc:spChg>
          <pc:spChg chg="mod">
            <ac:chgData name="Dan Moore" userId="432a1231-f1bc-48da-b3ef-5b1092c905eb" providerId="ADAL" clId="{29FC8BE0-25AD-477A-B4E2-EF911F3D07AE}" dt="2022-06-23T18:16:58.777" v="942" actId="207"/>
            <ac:spMkLst>
              <pc:docMk/>
              <pc:sldMasterMk cId="4233822947" sldId="2147483660"/>
              <pc:sldLayoutMk cId="2871952770" sldId="2147483923"/>
              <ac:spMk id="18" creationId="{82A6E05B-C65A-8C44-AC8B-AA08746E6668}"/>
            </ac:spMkLst>
          </pc:spChg>
          <pc:spChg chg="mod">
            <ac:chgData name="Dan Moore" userId="432a1231-f1bc-48da-b3ef-5b1092c905eb" providerId="ADAL" clId="{29FC8BE0-25AD-477A-B4E2-EF911F3D07AE}" dt="2022-06-23T18:16:58.777" v="942" actId="207"/>
            <ac:spMkLst>
              <pc:docMk/>
              <pc:sldMasterMk cId="4233822947" sldId="2147483660"/>
              <pc:sldLayoutMk cId="2871952770" sldId="2147483923"/>
              <ac:spMk id="19" creationId="{D52482AC-A354-B546-9AAD-B3E028512046}"/>
            </ac:spMkLst>
          </pc:spChg>
        </pc:sldLayoutChg>
        <pc:sldLayoutChg chg="delSp mod">
          <pc:chgData name="Dan Moore" userId="432a1231-f1bc-48da-b3ef-5b1092c905eb" providerId="ADAL" clId="{29FC8BE0-25AD-477A-B4E2-EF911F3D07AE}" dt="2022-06-23T20:29:18.507" v="2155" actId="478"/>
          <pc:sldLayoutMkLst>
            <pc:docMk/>
            <pc:sldMasterMk cId="4233822947" sldId="2147483660"/>
            <pc:sldLayoutMk cId="3258542405" sldId="2147483924"/>
          </pc:sldLayoutMkLst>
          <pc:spChg chg="del">
            <ac:chgData name="Dan Moore" userId="432a1231-f1bc-48da-b3ef-5b1092c905eb" providerId="ADAL" clId="{29FC8BE0-25AD-477A-B4E2-EF911F3D07AE}" dt="2022-06-23T20:29:17.654" v="2154" actId="478"/>
            <ac:spMkLst>
              <pc:docMk/>
              <pc:sldMasterMk cId="4233822947" sldId="2147483660"/>
              <pc:sldLayoutMk cId="3258542405" sldId="2147483924"/>
              <ac:spMk id="2" creationId="{00000000-0000-0000-0000-000000000000}"/>
            </ac:spMkLst>
          </pc:spChg>
          <pc:spChg chg="del">
            <ac:chgData name="Dan Moore" userId="432a1231-f1bc-48da-b3ef-5b1092c905eb" providerId="ADAL" clId="{29FC8BE0-25AD-477A-B4E2-EF911F3D07AE}" dt="2022-06-23T20:29:18.507" v="2155" actId="478"/>
            <ac:spMkLst>
              <pc:docMk/>
              <pc:sldMasterMk cId="4233822947" sldId="2147483660"/>
              <pc:sldLayoutMk cId="3258542405" sldId="2147483924"/>
              <ac:spMk id="6" creationId="{00000000-0000-0000-0000-000000000000}"/>
            </ac:spMkLst>
          </pc:spChg>
          <pc:spChg chg="del">
            <ac:chgData name="Dan Moore" userId="432a1231-f1bc-48da-b3ef-5b1092c905eb" providerId="ADAL" clId="{29FC8BE0-25AD-477A-B4E2-EF911F3D07AE}" dt="2022-06-23T20:29:16.971" v="2153" actId="478"/>
            <ac:spMkLst>
              <pc:docMk/>
              <pc:sldMasterMk cId="4233822947" sldId="2147483660"/>
              <pc:sldLayoutMk cId="3258542405" sldId="2147483924"/>
              <ac:spMk id="16" creationId="{00000000-0000-0000-0000-000000000000}"/>
            </ac:spMkLst>
          </pc:spChg>
          <pc:spChg chg="del">
            <ac:chgData name="Dan Moore" userId="432a1231-f1bc-48da-b3ef-5b1092c905eb" providerId="ADAL" clId="{29FC8BE0-25AD-477A-B4E2-EF911F3D07AE}" dt="2022-06-23T20:29:13.917" v="2152" actId="478"/>
            <ac:spMkLst>
              <pc:docMk/>
              <pc:sldMasterMk cId="4233822947" sldId="2147483660"/>
              <pc:sldLayoutMk cId="3258542405" sldId="2147483924"/>
              <ac:spMk id="20" creationId="{00000000-0000-0000-0000-000000000000}"/>
            </ac:spMkLst>
          </pc:spChg>
        </pc:sldLayoutChg>
      </pc:sldMasterChg>
      <pc:sldMasterChg chg="delSldLayout">
        <pc:chgData name="Dan Moore" userId="432a1231-f1bc-48da-b3ef-5b1092c905eb" providerId="ADAL" clId="{29FC8BE0-25AD-477A-B4E2-EF911F3D07AE}" dt="2022-06-23T17:38:34.688" v="90" actId="2696"/>
        <pc:sldMasterMkLst>
          <pc:docMk/>
          <pc:sldMasterMk cId="391336459" sldId="2147483816"/>
        </pc:sldMasterMkLst>
        <pc:sldLayoutChg chg="del">
          <pc:chgData name="Dan Moore" userId="432a1231-f1bc-48da-b3ef-5b1092c905eb" providerId="ADAL" clId="{29FC8BE0-25AD-477A-B4E2-EF911F3D07AE}" dt="2022-06-23T17:38:34.290" v="88" actId="2696"/>
          <pc:sldLayoutMkLst>
            <pc:docMk/>
            <pc:sldMasterMk cId="391336459" sldId="2147483816"/>
            <pc:sldLayoutMk cId="1257777288" sldId="2147483821"/>
          </pc:sldLayoutMkLst>
        </pc:sldLayoutChg>
        <pc:sldLayoutChg chg="del">
          <pc:chgData name="Dan Moore" userId="432a1231-f1bc-48da-b3ef-5b1092c905eb" providerId="ADAL" clId="{29FC8BE0-25AD-477A-B4E2-EF911F3D07AE}" dt="2022-06-23T17:38:34.497" v="89" actId="2696"/>
          <pc:sldLayoutMkLst>
            <pc:docMk/>
            <pc:sldMasterMk cId="391336459" sldId="2147483816"/>
            <pc:sldLayoutMk cId="149377019" sldId="2147483822"/>
          </pc:sldLayoutMkLst>
        </pc:sldLayoutChg>
        <pc:sldLayoutChg chg="del">
          <pc:chgData name="Dan Moore" userId="432a1231-f1bc-48da-b3ef-5b1092c905eb" providerId="ADAL" clId="{29FC8BE0-25AD-477A-B4E2-EF911F3D07AE}" dt="2022-06-23T17:38:34.688" v="90" actId="2696"/>
          <pc:sldLayoutMkLst>
            <pc:docMk/>
            <pc:sldMasterMk cId="391336459" sldId="2147483816"/>
            <pc:sldLayoutMk cId="1788099010" sldId="2147483823"/>
          </pc:sldLayoutMkLst>
        </pc:sldLayoutChg>
        <pc:sldLayoutChg chg="del">
          <pc:chgData name="Dan Moore" userId="432a1231-f1bc-48da-b3ef-5b1092c905eb" providerId="ADAL" clId="{29FC8BE0-25AD-477A-B4E2-EF911F3D07AE}" dt="2022-06-23T17:38:33.400" v="86" actId="2696"/>
          <pc:sldLayoutMkLst>
            <pc:docMk/>
            <pc:sldMasterMk cId="391336459" sldId="2147483816"/>
            <pc:sldLayoutMk cId="1758206525" sldId="2147483824"/>
          </pc:sldLayoutMkLst>
        </pc:sldLayoutChg>
        <pc:sldLayoutChg chg="del">
          <pc:chgData name="Dan Moore" userId="432a1231-f1bc-48da-b3ef-5b1092c905eb" providerId="ADAL" clId="{29FC8BE0-25AD-477A-B4E2-EF911F3D07AE}" dt="2022-06-23T17:38:33.634" v="87" actId="2696"/>
          <pc:sldLayoutMkLst>
            <pc:docMk/>
            <pc:sldMasterMk cId="391336459" sldId="2147483816"/>
            <pc:sldLayoutMk cId="1003687329" sldId="2147483825"/>
          </pc:sldLayoutMkLst>
        </pc:sldLayoutChg>
        <pc:sldLayoutChg chg="del">
          <pc:chgData name="Dan Moore" userId="432a1231-f1bc-48da-b3ef-5b1092c905eb" providerId="ADAL" clId="{29FC8BE0-25AD-477A-B4E2-EF911F3D07AE}" dt="2022-06-23T17:38:32.456" v="85" actId="2696"/>
          <pc:sldLayoutMkLst>
            <pc:docMk/>
            <pc:sldMasterMk cId="391336459" sldId="2147483816"/>
            <pc:sldLayoutMk cId="71615060" sldId="2147483826"/>
          </pc:sldLayoutMkLst>
        </pc:sldLayoutChg>
        <pc:sldLayoutChg chg="del">
          <pc:chgData name="Dan Moore" userId="432a1231-f1bc-48da-b3ef-5b1092c905eb" providerId="ADAL" clId="{29FC8BE0-25AD-477A-B4E2-EF911F3D07AE}" dt="2022-06-23T17:38:31.556" v="84" actId="2696"/>
          <pc:sldLayoutMkLst>
            <pc:docMk/>
            <pc:sldMasterMk cId="391336459" sldId="2147483816"/>
            <pc:sldLayoutMk cId="746022416" sldId="2147483828"/>
          </pc:sldLayoutMkLst>
        </pc:sldLayoutChg>
        <pc:sldLayoutChg chg="del">
          <pc:chgData name="Dan Moore" userId="432a1231-f1bc-48da-b3ef-5b1092c905eb" providerId="ADAL" clId="{29FC8BE0-25AD-477A-B4E2-EF911F3D07AE}" dt="2022-06-23T17:38:31.016" v="81" actId="2696"/>
          <pc:sldLayoutMkLst>
            <pc:docMk/>
            <pc:sldMasterMk cId="391336459" sldId="2147483816"/>
            <pc:sldLayoutMk cId="26130015" sldId="2147483829"/>
          </pc:sldLayoutMkLst>
        </pc:sldLayoutChg>
        <pc:sldLayoutChg chg="del">
          <pc:chgData name="Dan Moore" userId="432a1231-f1bc-48da-b3ef-5b1092c905eb" providerId="ADAL" clId="{29FC8BE0-25AD-477A-B4E2-EF911F3D07AE}" dt="2022-06-23T17:38:31.194" v="82" actId="2696"/>
          <pc:sldLayoutMkLst>
            <pc:docMk/>
            <pc:sldMasterMk cId="391336459" sldId="2147483816"/>
            <pc:sldLayoutMk cId="1219579515" sldId="2147483830"/>
          </pc:sldLayoutMkLst>
        </pc:sldLayoutChg>
        <pc:sldLayoutChg chg="del">
          <pc:chgData name="Dan Moore" userId="432a1231-f1bc-48da-b3ef-5b1092c905eb" providerId="ADAL" clId="{29FC8BE0-25AD-477A-B4E2-EF911F3D07AE}" dt="2022-06-23T17:38:31.391" v="83" actId="2696"/>
          <pc:sldLayoutMkLst>
            <pc:docMk/>
            <pc:sldMasterMk cId="391336459" sldId="2147483816"/>
            <pc:sldLayoutMk cId="3913991592" sldId="2147483831"/>
          </pc:sldLayoutMkLst>
        </pc:sldLayoutChg>
        <pc:sldLayoutChg chg="del">
          <pc:chgData name="Dan Moore" userId="432a1231-f1bc-48da-b3ef-5b1092c905eb" providerId="ADAL" clId="{29FC8BE0-25AD-477A-B4E2-EF911F3D07AE}" dt="2022-06-23T17:38:30.631" v="80" actId="2696"/>
          <pc:sldLayoutMkLst>
            <pc:docMk/>
            <pc:sldMasterMk cId="391336459" sldId="2147483816"/>
            <pc:sldLayoutMk cId="4179836699" sldId="2147483832"/>
          </pc:sldLayoutMkLst>
        </pc:sldLayoutChg>
        <pc:sldLayoutChg chg="del">
          <pc:chgData name="Dan Moore" userId="432a1231-f1bc-48da-b3ef-5b1092c905eb" providerId="ADAL" clId="{29FC8BE0-25AD-477A-B4E2-EF911F3D07AE}" dt="2022-06-23T17:38:30.425" v="79" actId="2696"/>
          <pc:sldLayoutMkLst>
            <pc:docMk/>
            <pc:sldMasterMk cId="391336459" sldId="2147483816"/>
            <pc:sldLayoutMk cId="2665029301" sldId="2147483833"/>
          </pc:sldLayoutMkLst>
        </pc:sldLayoutChg>
        <pc:sldLayoutChg chg="del">
          <pc:chgData name="Dan Moore" userId="432a1231-f1bc-48da-b3ef-5b1092c905eb" providerId="ADAL" clId="{29FC8BE0-25AD-477A-B4E2-EF911F3D07AE}" dt="2022-06-23T17:38:30.071" v="77" actId="2696"/>
          <pc:sldLayoutMkLst>
            <pc:docMk/>
            <pc:sldMasterMk cId="391336459" sldId="2147483816"/>
            <pc:sldLayoutMk cId="1444615846" sldId="2147483834"/>
          </pc:sldLayoutMkLst>
        </pc:sldLayoutChg>
        <pc:sldLayoutChg chg="del">
          <pc:chgData name="Dan Moore" userId="432a1231-f1bc-48da-b3ef-5b1092c905eb" providerId="ADAL" clId="{29FC8BE0-25AD-477A-B4E2-EF911F3D07AE}" dt="2022-06-23T17:38:30.232" v="78" actId="2696"/>
          <pc:sldLayoutMkLst>
            <pc:docMk/>
            <pc:sldMasterMk cId="391336459" sldId="2147483816"/>
            <pc:sldLayoutMk cId="1668589664" sldId="2147483835"/>
          </pc:sldLayoutMkLst>
        </pc:sldLayoutChg>
        <pc:sldLayoutChg chg="del">
          <pc:chgData name="Dan Moore" userId="432a1231-f1bc-48da-b3ef-5b1092c905eb" providerId="ADAL" clId="{29FC8BE0-25AD-477A-B4E2-EF911F3D07AE}" dt="2022-06-23T17:38:29.853" v="76" actId="2696"/>
          <pc:sldLayoutMkLst>
            <pc:docMk/>
            <pc:sldMasterMk cId="391336459" sldId="2147483816"/>
            <pc:sldLayoutMk cId="1350738125" sldId="2147483836"/>
          </pc:sldLayoutMkLst>
        </pc:sldLayoutChg>
      </pc:sldMasterChg>
      <pc:sldMasterChg chg="delSldLayout">
        <pc:chgData name="Dan Moore" userId="432a1231-f1bc-48da-b3ef-5b1092c905eb" providerId="ADAL" clId="{29FC8BE0-25AD-477A-B4E2-EF911F3D07AE}" dt="2022-06-23T17:38:28.961" v="75" actId="2696"/>
        <pc:sldMasterMkLst>
          <pc:docMk/>
          <pc:sldMasterMk cId="3095459572" sldId="2147483837"/>
        </pc:sldMasterMkLst>
        <pc:sldLayoutChg chg="del">
          <pc:chgData name="Dan Moore" userId="432a1231-f1bc-48da-b3ef-5b1092c905eb" providerId="ADAL" clId="{29FC8BE0-25AD-477A-B4E2-EF911F3D07AE}" dt="2022-06-23T17:38:28.576" v="73" actId="2696"/>
          <pc:sldLayoutMkLst>
            <pc:docMk/>
            <pc:sldMasterMk cId="3095459572" sldId="2147483837"/>
            <pc:sldLayoutMk cId="635094240" sldId="2147483838"/>
          </pc:sldLayoutMkLst>
        </pc:sldLayoutChg>
        <pc:sldLayoutChg chg="del">
          <pc:chgData name="Dan Moore" userId="432a1231-f1bc-48da-b3ef-5b1092c905eb" providerId="ADAL" clId="{29FC8BE0-25AD-477A-B4E2-EF911F3D07AE}" dt="2022-06-23T17:38:28.766" v="74" actId="2696"/>
          <pc:sldLayoutMkLst>
            <pc:docMk/>
            <pc:sldMasterMk cId="3095459572" sldId="2147483837"/>
            <pc:sldLayoutMk cId="3674775381" sldId="2147483839"/>
          </pc:sldLayoutMkLst>
        </pc:sldLayoutChg>
        <pc:sldLayoutChg chg="del">
          <pc:chgData name="Dan Moore" userId="432a1231-f1bc-48da-b3ef-5b1092c905eb" providerId="ADAL" clId="{29FC8BE0-25AD-477A-B4E2-EF911F3D07AE}" dt="2022-06-23T17:38:28.961" v="75" actId="2696"/>
          <pc:sldLayoutMkLst>
            <pc:docMk/>
            <pc:sldMasterMk cId="3095459572" sldId="2147483837"/>
            <pc:sldLayoutMk cId="3424506445" sldId="2147483840"/>
          </pc:sldLayoutMkLst>
        </pc:sldLayoutChg>
        <pc:sldLayoutChg chg="del">
          <pc:chgData name="Dan Moore" userId="432a1231-f1bc-48da-b3ef-5b1092c905eb" providerId="ADAL" clId="{29FC8BE0-25AD-477A-B4E2-EF911F3D07AE}" dt="2022-06-23T17:38:27.205" v="69" actId="2696"/>
          <pc:sldLayoutMkLst>
            <pc:docMk/>
            <pc:sldMasterMk cId="3095459572" sldId="2147483837"/>
            <pc:sldLayoutMk cId="487808112" sldId="2147483841"/>
          </pc:sldLayoutMkLst>
        </pc:sldLayoutChg>
        <pc:sldLayoutChg chg="del">
          <pc:chgData name="Dan Moore" userId="432a1231-f1bc-48da-b3ef-5b1092c905eb" providerId="ADAL" clId="{29FC8BE0-25AD-477A-B4E2-EF911F3D07AE}" dt="2022-06-23T17:38:27.390" v="70" actId="2696"/>
          <pc:sldLayoutMkLst>
            <pc:docMk/>
            <pc:sldMasterMk cId="3095459572" sldId="2147483837"/>
            <pc:sldLayoutMk cId="2980708574" sldId="2147483842"/>
          </pc:sldLayoutMkLst>
        </pc:sldLayoutChg>
        <pc:sldLayoutChg chg="del">
          <pc:chgData name="Dan Moore" userId="432a1231-f1bc-48da-b3ef-5b1092c905eb" providerId="ADAL" clId="{29FC8BE0-25AD-477A-B4E2-EF911F3D07AE}" dt="2022-06-23T17:38:27.583" v="71" actId="2696"/>
          <pc:sldLayoutMkLst>
            <pc:docMk/>
            <pc:sldMasterMk cId="3095459572" sldId="2147483837"/>
            <pc:sldLayoutMk cId="1398322692" sldId="2147483843"/>
          </pc:sldLayoutMkLst>
        </pc:sldLayoutChg>
        <pc:sldLayoutChg chg="del">
          <pc:chgData name="Dan Moore" userId="432a1231-f1bc-48da-b3ef-5b1092c905eb" providerId="ADAL" clId="{29FC8BE0-25AD-477A-B4E2-EF911F3D07AE}" dt="2022-06-23T17:38:26.443" v="65" actId="2696"/>
          <pc:sldLayoutMkLst>
            <pc:docMk/>
            <pc:sldMasterMk cId="3095459572" sldId="2147483837"/>
            <pc:sldLayoutMk cId="297415398" sldId="2147483844"/>
          </pc:sldLayoutMkLst>
        </pc:sldLayoutChg>
        <pc:sldLayoutChg chg="del">
          <pc:chgData name="Dan Moore" userId="432a1231-f1bc-48da-b3ef-5b1092c905eb" providerId="ADAL" clId="{29FC8BE0-25AD-477A-B4E2-EF911F3D07AE}" dt="2022-06-23T17:38:26.641" v="66" actId="2696"/>
          <pc:sldLayoutMkLst>
            <pc:docMk/>
            <pc:sldMasterMk cId="3095459572" sldId="2147483837"/>
            <pc:sldLayoutMk cId="2996406288" sldId="2147483845"/>
          </pc:sldLayoutMkLst>
        </pc:sldLayoutChg>
        <pc:sldLayoutChg chg="del">
          <pc:chgData name="Dan Moore" userId="432a1231-f1bc-48da-b3ef-5b1092c905eb" providerId="ADAL" clId="{29FC8BE0-25AD-477A-B4E2-EF911F3D07AE}" dt="2022-06-23T17:38:26.798" v="67" actId="2696"/>
          <pc:sldLayoutMkLst>
            <pc:docMk/>
            <pc:sldMasterMk cId="3095459572" sldId="2147483837"/>
            <pc:sldLayoutMk cId="4198498900" sldId="2147483846"/>
          </pc:sldLayoutMkLst>
        </pc:sldLayoutChg>
        <pc:sldLayoutChg chg="del">
          <pc:chgData name="Dan Moore" userId="432a1231-f1bc-48da-b3ef-5b1092c905eb" providerId="ADAL" clId="{29FC8BE0-25AD-477A-B4E2-EF911F3D07AE}" dt="2022-06-23T17:38:27.003" v="68" actId="2696"/>
          <pc:sldLayoutMkLst>
            <pc:docMk/>
            <pc:sldMasterMk cId="3095459572" sldId="2147483837"/>
            <pc:sldLayoutMk cId="2962462319" sldId="2147483847"/>
          </pc:sldLayoutMkLst>
        </pc:sldLayoutChg>
        <pc:sldLayoutChg chg="del">
          <pc:chgData name="Dan Moore" userId="432a1231-f1bc-48da-b3ef-5b1092c905eb" providerId="ADAL" clId="{29FC8BE0-25AD-477A-B4E2-EF911F3D07AE}" dt="2022-06-23T17:38:25.297" v="63" actId="2696"/>
          <pc:sldLayoutMkLst>
            <pc:docMk/>
            <pc:sldMasterMk cId="3095459572" sldId="2147483837"/>
            <pc:sldLayoutMk cId="1849373253" sldId="2147483848"/>
          </pc:sldLayoutMkLst>
        </pc:sldLayoutChg>
        <pc:sldLayoutChg chg="del">
          <pc:chgData name="Dan Moore" userId="432a1231-f1bc-48da-b3ef-5b1092c905eb" providerId="ADAL" clId="{29FC8BE0-25AD-477A-B4E2-EF911F3D07AE}" dt="2022-06-23T17:38:25.451" v="64" actId="2696"/>
          <pc:sldLayoutMkLst>
            <pc:docMk/>
            <pc:sldMasterMk cId="3095459572" sldId="2147483837"/>
            <pc:sldLayoutMk cId="678914456" sldId="2147483849"/>
          </pc:sldLayoutMkLst>
        </pc:sldLayoutChg>
        <pc:sldLayoutChg chg="del">
          <pc:chgData name="Dan Moore" userId="432a1231-f1bc-48da-b3ef-5b1092c905eb" providerId="ADAL" clId="{29FC8BE0-25AD-477A-B4E2-EF911F3D07AE}" dt="2022-06-23T17:38:27.754" v="72" actId="2696"/>
          <pc:sldLayoutMkLst>
            <pc:docMk/>
            <pc:sldMasterMk cId="3095459572" sldId="2147483837"/>
            <pc:sldLayoutMk cId="180009" sldId="2147483850"/>
          </pc:sldLayoutMkLst>
        </pc:sldLayoutChg>
        <pc:sldLayoutChg chg="del">
          <pc:chgData name="Dan Moore" userId="432a1231-f1bc-48da-b3ef-5b1092c905eb" providerId="ADAL" clId="{29FC8BE0-25AD-477A-B4E2-EF911F3D07AE}" dt="2022-06-23T17:38:24.441" v="60" actId="2696"/>
          <pc:sldLayoutMkLst>
            <pc:docMk/>
            <pc:sldMasterMk cId="3095459572" sldId="2147483837"/>
            <pc:sldLayoutMk cId="1982054176" sldId="2147483851"/>
          </pc:sldLayoutMkLst>
        </pc:sldLayoutChg>
        <pc:sldLayoutChg chg="del">
          <pc:chgData name="Dan Moore" userId="432a1231-f1bc-48da-b3ef-5b1092c905eb" providerId="ADAL" clId="{29FC8BE0-25AD-477A-B4E2-EF911F3D07AE}" dt="2022-06-23T17:38:24.621" v="61" actId="2696"/>
          <pc:sldLayoutMkLst>
            <pc:docMk/>
            <pc:sldMasterMk cId="3095459572" sldId="2147483837"/>
            <pc:sldLayoutMk cId="174375658" sldId="2147483852"/>
          </pc:sldLayoutMkLst>
        </pc:sldLayoutChg>
        <pc:sldLayoutChg chg="del">
          <pc:chgData name="Dan Moore" userId="432a1231-f1bc-48da-b3ef-5b1092c905eb" providerId="ADAL" clId="{29FC8BE0-25AD-477A-B4E2-EF911F3D07AE}" dt="2022-06-23T17:38:24.853" v="62" actId="2696"/>
          <pc:sldLayoutMkLst>
            <pc:docMk/>
            <pc:sldMasterMk cId="3095459572" sldId="2147483837"/>
            <pc:sldLayoutMk cId="132106069" sldId="2147483853"/>
          </pc:sldLayoutMkLst>
        </pc:sldLayoutChg>
        <pc:sldLayoutChg chg="del">
          <pc:chgData name="Dan Moore" userId="432a1231-f1bc-48da-b3ef-5b1092c905eb" providerId="ADAL" clId="{29FC8BE0-25AD-477A-B4E2-EF911F3D07AE}" dt="2022-06-23T17:38:22.553" v="57" actId="2696"/>
          <pc:sldLayoutMkLst>
            <pc:docMk/>
            <pc:sldMasterMk cId="3095459572" sldId="2147483837"/>
            <pc:sldLayoutMk cId="1326818309" sldId="2147483854"/>
          </pc:sldLayoutMkLst>
        </pc:sldLayoutChg>
        <pc:sldLayoutChg chg="del">
          <pc:chgData name="Dan Moore" userId="432a1231-f1bc-48da-b3ef-5b1092c905eb" providerId="ADAL" clId="{29FC8BE0-25AD-477A-B4E2-EF911F3D07AE}" dt="2022-06-23T17:38:22.769" v="58" actId="2696"/>
          <pc:sldLayoutMkLst>
            <pc:docMk/>
            <pc:sldMasterMk cId="3095459572" sldId="2147483837"/>
            <pc:sldLayoutMk cId="3571244484" sldId="2147483855"/>
          </pc:sldLayoutMkLst>
        </pc:sldLayoutChg>
        <pc:sldLayoutChg chg="del">
          <pc:chgData name="Dan Moore" userId="432a1231-f1bc-48da-b3ef-5b1092c905eb" providerId="ADAL" clId="{29FC8BE0-25AD-477A-B4E2-EF911F3D07AE}" dt="2022-06-23T17:38:22.962" v="59" actId="2696"/>
          <pc:sldLayoutMkLst>
            <pc:docMk/>
            <pc:sldMasterMk cId="3095459572" sldId="2147483837"/>
            <pc:sldLayoutMk cId="2595672803" sldId="2147483856"/>
          </pc:sldLayoutMkLst>
        </pc:sldLayoutChg>
        <pc:sldLayoutChg chg="del">
          <pc:chgData name="Dan Moore" userId="432a1231-f1bc-48da-b3ef-5b1092c905eb" providerId="ADAL" clId="{29FC8BE0-25AD-477A-B4E2-EF911F3D07AE}" dt="2022-06-23T17:38:21.167" v="53" actId="2696"/>
          <pc:sldLayoutMkLst>
            <pc:docMk/>
            <pc:sldMasterMk cId="3095459572" sldId="2147483837"/>
            <pc:sldLayoutMk cId="2393706395" sldId="2147483857"/>
          </pc:sldLayoutMkLst>
        </pc:sldLayoutChg>
        <pc:sldLayoutChg chg="del">
          <pc:chgData name="Dan Moore" userId="432a1231-f1bc-48da-b3ef-5b1092c905eb" providerId="ADAL" clId="{29FC8BE0-25AD-477A-B4E2-EF911F3D07AE}" dt="2022-06-23T17:38:21.327" v="54" actId="2696"/>
          <pc:sldLayoutMkLst>
            <pc:docMk/>
            <pc:sldMasterMk cId="3095459572" sldId="2147483837"/>
            <pc:sldLayoutMk cId="3682549093" sldId="2147483858"/>
          </pc:sldLayoutMkLst>
        </pc:sldLayoutChg>
        <pc:sldLayoutChg chg="del">
          <pc:chgData name="Dan Moore" userId="432a1231-f1bc-48da-b3ef-5b1092c905eb" providerId="ADAL" clId="{29FC8BE0-25AD-477A-B4E2-EF911F3D07AE}" dt="2022-06-23T17:38:21.529" v="55" actId="2696"/>
          <pc:sldLayoutMkLst>
            <pc:docMk/>
            <pc:sldMasterMk cId="3095459572" sldId="2147483837"/>
            <pc:sldLayoutMk cId="739039390" sldId="2147483859"/>
          </pc:sldLayoutMkLst>
        </pc:sldLayoutChg>
        <pc:sldLayoutChg chg="del">
          <pc:chgData name="Dan Moore" userId="432a1231-f1bc-48da-b3ef-5b1092c905eb" providerId="ADAL" clId="{29FC8BE0-25AD-477A-B4E2-EF911F3D07AE}" dt="2022-06-23T17:38:21.712" v="56" actId="2696"/>
          <pc:sldLayoutMkLst>
            <pc:docMk/>
            <pc:sldMasterMk cId="3095459572" sldId="2147483837"/>
            <pc:sldLayoutMk cId="4286126622" sldId="2147483860"/>
          </pc:sldLayoutMkLst>
        </pc:sldLayoutChg>
        <pc:sldLayoutChg chg="del">
          <pc:chgData name="Dan Moore" userId="432a1231-f1bc-48da-b3ef-5b1092c905eb" providerId="ADAL" clId="{29FC8BE0-25AD-477A-B4E2-EF911F3D07AE}" dt="2022-06-23T17:38:20.745" v="51" actId="2696"/>
          <pc:sldLayoutMkLst>
            <pc:docMk/>
            <pc:sldMasterMk cId="3095459572" sldId="2147483837"/>
            <pc:sldLayoutMk cId="2650379141" sldId="2147483861"/>
          </pc:sldLayoutMkLst>
        </pc:sldLayoutChg>
        <pc:sldLayoutChg chg="del">
          <pc:chgData name="Dan Moore" userId="432a1231-f1bc-48da-b3ef-5b1092c905eb" providerId="ADAL" clId="{29FC8BE0-25AD-477A-B4E2-EF911F3D07AE}" dt="2022-06-23T17:38:20.958" v="52" actId="2696"/>
          <pc:sldLayoutMkLst>
            <pc:docMk/>
            <pc:sldMasterMk cId="3095459572" sldId="2147483837"/>
            <pc:sldLayoutMk cId="2337909141" sldId="2147483862"/>
          </pc:sldLayoutMkLst>
        </pc:sldLayoutChg>
        <pc:sldLayoutChg chg="del">
          <pc:chgData name="Dan Moore" userId="432a1231-f1bc-48da-b3ef-5b1092c905eb" providerId="ADAL" clId="{29FC8BE0-25AD-477A-B4E2-EF911F3D07AE}" dt="2022-06-23T17:38:20" v="50" actId="2696"/>
          <pc:sldLayoutMkLst>
            <pc:docMk/>
            <pc:sldMasterMk cId="3095459572" sldId="2147483837"/>
            <pc:sldLayoutMk cId="1387402613" sldId="2147483864"/>
          </pc:sldLayoutMkLst>
        </pc:sldLayoutChg>
        <pc:sldLayoutChg chg="del">
          <pc:chgData name="Dan Moore" userId="432a1231-f1bc-48da-b3ef-5b1092c905eb" providerId="ADAL" clId="{29FC8BE0-25AD-477A-B4E2-EF911F3D07AE}" dt="2022-06-23T17:38:19.808" v="49" actId="2696"/>
          <pc:sldLayoutMkLst>
            <pc:docMk/>
            <pc:sldMasterMk cId="3095459572" sldId="2147483837"/>
            <pc:sldLayoutMk cId="2435098208" sldId="2147483865"/>
          </pc:sldLayoutMkLst>
        </pc:sldLayoutChg>
      </pc:sldMasterChg>
      <pc:sldMasterChg chg="delSldLayout">
        <pc:chgData name="Dan Moore" userId="432a1231-f1bc-48da-b3ef-5b1092c905eb" providerId="ADAL" clId="{29FC8BE0-25AD-477A-B4E2-EF911F3D07AE}" dt="2022-06-23T18:12:54.267" v="857" actId="2696"/>
        <pc:sldMasterMkLst>
          <pc:docMk/>
          <pc:sldMasterMk cId="3000476501" sldId="2147483866"/>
        </pc:sldMasterMkLst>
        <pc:sldLayoutChg chg="del">
          <pc:chgData name="Dan Moore" userId="432a1231-f1bc-48da-b3ef-5b1092c905eb" providerId="ADAL" clId="{29FC8BE0-25AD-477A-B4E2-EF911F3D07AE}" dt="2022-06-23T18:12:54.267" v="857" actId="2696"/>
          <pc:sldLayoutMkLst>
            <pc:docMk/>
            <pc:sldMasterMk cId="3000476501" sldId="2147483866"/>
            <pc:sldLayoutMk cId="1507136116" sldId="2147483867"/>
          </pc:sldLayoutMkLst>
        </pc:sldLayoutChg>
        <pc:sldLayoutChg chg="del">
          <pc:chgData name="Dan Moore" userId="432a1231-f1bc-48da-b3ef-5b1092c905eb" providerId="ADAL" clId="{29FC8BE0-25AD-477A-B4E2-EF911F3D07AE}" dt="2022-06-23T17:38:18.879" v="46" actId="2696"/>
          <pc:sldLayoutMkLst>
            <pc:docMk/>
            <pc:sldMasterMk cId="3000476501" sldId="2147483866"/>
            <pc:sldLayoutMk cId="2176430337" sldId="2147483868"/>
          </pc:sldLayoutMkLst>
        </pc:sldLayoutChg>
        <pc:sldLayoutChg chg="del">
          <pc:chgData name="Dan Moore" userId="432a1231-f1bc-48da-b3ef-5b1092c905eb" providerId="ADAL" clId="{29FC8BE0-25AD-477A-B4E2-EF911F3D07AE}" dt="2022-06-23T17:38:19.066" v="47" actId="2696"/>
          <pc:sldLayoutMkLst>
            <pc:docMk/>
            <pc:sldMasterMk cId="3000476501" sldId="2147483866"/>
            <pc:sldLayoutMk cId="168162409" sldId="2147483869"/>
          </pc:sldLayoutMkLst>
        </pc:sldLayoutChg>
        <pc:sldLayoutChg chg="del">
          <pc:chgData name="Dan Moore" userId="432a1231-f1bc-48da-b3ef-5b1092c905eb" providerId="ADAL" clId="{29FC8BE0-25AD-477A-B4E2-EF911F3D07AE}" dt="2022-06-23T17:38:19.246" v="48" actId="2696"/>
          <pc:sldLayoutMkLst>
            <pc:docMk/>
            <pc:sldMasterMk cId="3000476501" sldId="2147483866"/>
            <pc:sldLayoutMk cId="1215171549" sldId="2147483870"/>
          </pc:sldLayoutMkLst>
        </pc:sldLayoutChg>
        <pc:sldLayoutChg chg="del">
          <pc:chgData name="Dan Moore" userId="432a1231-f1bc-48da-b3ef-5b1092c905eb" providerId="ADAL" clId="{29FC8BE0-25AD-477A-B4E2-EF911F3D07AE}" dt="2022-06-23T17:38:17.944" v="43" actId="2696"/>
          <pc:sldLayoutMkLst>
            <pc:docMk/>
            <pc:sldMasterMk cId="3000476501" sldId="2147483866"/>
            <pc:sldLayoutMk cId="993573793" sldId="2147483871"/>
          </pc:sldLayoutMkLst>
        </pc:sldLayoutChg>
        <pc:sldLayoutChg chg="del">
          <pc:chgData name="Dan Moore" userId="432a1231-f1bc-48da-b3ef-5b1092c905eb" providerId="ADAL" clId="{29FC8BE0-25AD-477A-B4E2-EF911F3D07AE}" dt="2022-06-23T17:38:18.121" v="44" actId="2696"/>
          <pc:sldLayoutMkLst>
            <pc:docMk/>
            <pc:sldMasterMk cId="3000476501" sldId="2147483866"/>
            <pc:sldLayoutMk cId="2756604374" sldId="2147483872"/>
          </pc:sldLayoutMkLst>
        </pc:sldLayoutChg>
        <pc:sldLayoutChg chg="del">
          <pc:chgData name="Dan Moore" userId="432a1231-f1bc-48da-b3ef-5b1092c905eb" providerId="ADAL" clId="{29FC8BE0-25AD-477A-B4E2-EF911F3D07AE}" dt="2022-06-23T17:38:18.306" v="45" actId="2696"/>
          <pc:sldLayoutMkLst>
            <pc:docMk/>
            <pc:sldMasterMk cId="3000476501" sldId="2147483866"/>
            <pc:sldLayoutMk cId="2878403730" sldId="2147483873"/>
          </pc:sldLayoutMkLst>
        </pc:sldLayoutChg>
        <pc:sldLayoutChg chg="del">
          <pc:chgData name="Dan Moore" userId="432a1231-f1bc-48da-b3ef-5b1092c905eb" providerId="ADAL" clId="{29FC8BE0-25AD-477A-B4E2-EF911F3D07AE}" dt="2022-06-23T17:38:17.032" v="40" actId="2696"/>
          <pc:sldLayoutMkLst>
            <pc:docMk/>
            <pc:sldMasterMk cId="3000476501" sldId="2147483866"/>
            <pc:sldLayoutMk cId="3524491657" sldId="2147483874"/>
          </pc:sldLayoutMkLst>
        </pc:sldLayoutChg>
        <pc:sldLayoutChg chg="del">
          <pc:chgData name="Dan Moore" userId="432a1231-f1bc-48da-b3ef-5b1092c905eb" providerId="ADAL" clId="{29FC8BE0-25AD-477A-B4E2-EF911F3D07AE}" dt="2022-06-23T17:38:17.223" v="41" actId="2696"/>
          <pc:sldLayoutMkLst>
            <pc:docMk/>
            <pc:sldMasterMk cId="3000476501" sldId="2147483866"/>
            <pc:sldLayoutMk cId="3657810384" sldId="2147483875"/>
          </pc:sldLayoutMkLst>
        </pc:sldLayoutChg>
        <pc:sldLayoutChg chg="del">
          <pc:chgData name="Dan Moore" userId="432a1231-f1bc-48da-b3ef-5b1092c905eb" providerId="ADAL" clId="{29FC8BE0-25AD-477A-B4E2-EF911F3D07AE}" dt="2022-06-23T17:38:17.416" v="42" actId="2696"/>
          <pc:sldLayoutMkLst>
            <pc:docMk/>
            <pc:sldMasterMk cId="3000476501" sldId="2147483866"/>
            <pc:sldLayoutMk cId="715315441" sldId="2147483876"/>
          </pc:sldLayoutMkLst>
        </pc:sldLayoutChg>
        <pc:sldLayoutChg chg="del">
          <pc:chgData name="Dan Moore" userId="432a1231-f1bc-48da-b3ef-5b1092c905eb" providerId="ADAL" clId="{29FC8BE0-25AD-477A-B4E2-EF911F3D07AE}" dt="2022-06-23T17:38:16.144" v="37" actId="2696"/>
          <pc:sldLayoutMkLst>
            <pc:docMk/>
            <pc:sldMasterMk cId="3000476501" sldId="2147483866"/>
            <pc:sldLayoutMk cId="3725746228" sldId="2147483877"/>
          </pc:sldLayoutMkLst>
        </pc:sldLayoutChg>
        <pc:sldLayoutChg chg="del">
          <pc:chgData name="Dan Moore" userId="432a1231-f1bc-48da-b3ef-5b1092c905eb" providerId="ADAL" clId="{29FC8BE0-25AD-477A-B4E2-EF911F3D07AE}" dt="2022-06-23T17:38:16.322" v="38" actId="2696"/>
          <pc:sldLayoutMkLst>
            <pc:docMk/>
            <pc:sldMasterMk cId="3000476501" sldId="2147483866"/>
            <pc:sldLayoutMk cId="3829185158" sldId="2147483878"/>
          </pc:sldLayoutMkLst>
        </pc:sldLayoutChg>
        <pc:sldLayoutChg chg="del">
          <pc:chgData name="Dan Moore" userId="432a1231-f1bc-48da-b3ef-5b1092c905eb" providerId="ADAL" clId="{29FC8BE0-25AD-477A-B4E2-EF911F3D07AE}" dt="2022-06-23T17:38:16.496" v="39" actId="2696"/>
          <pc:sldLayoutMkLst>
            <pc:docMk/>
            <pc:sldMasterMk cId="3000476501" sldId="2147483866"/>
            <pc:sldLayoutMk cId="127079603" sldId="2147483879"/>
          </pc:sldLayoutMkLst>
        </pc:sldLayoutChg>
        <pc:sldLayoutChg chg="del">
          <pc:chgData name="Dan Moore" userId="432a1231-f1bc-48da-b3ef-5b1092c905eb" providerId="ADAL" clId="{29FC8BE0-25AD-477A-B4E2-EF911F3D07AE}" dt="2022-06-23T17:38:15.091" v="35" actId="2696"/>
          <pc:sldLayoutMkLst>
            <pc:docMk/>
            <pc:sldMasterMk cId="3000476501" sldId="2147483866"/>
            <pc:sldLayoutMk cId="1452011081" sldId="2147483880"/>
          </pc:sldLayoutMkLst>
        </pc:sldLayoutChg>
        <pc:sldLayoutChg chg="del">
          <pc:chgData name="Dan Moore" userId="432a1231-f1bc-48da-b3ef-5b1092c905eb" providerId="ADAL" clId="{29FC8BE0-25AD-477A-B4E2-EF911F3D07AE}" dt="2022-06-23T17:38:15.281" v="36" actId="2696"/>
          <pc:sldLayoutMkLst>
            <pc:docMk/>
            <pc:sldMasterMk cId="3000476501" sldId="2147483866"/>
            <pc:sldLayoutMk cId="2575633920" sldId="2147483881"/>
          </pc:sldLayoutMkLst>
        </pc:sldLayoutChg>
        <pc:sldLayoutChg chg="del">
          <pc:chgData name="Dan Moore" userId="432a1231-f1bc-48da-b3ef-5b1092c905eb" providerId="ADAL" clId="{29FC8BE0-25AD-477A-B4E2-EF911F3D07AE}" dt="2022-06-23T17:38:14.115" v="30" actId="2696"/>
          <pc:sldLayoutMkLst>
            <pc:docMk/>
            <pc:sldMasterMk cId="3000476501" sldId="2147483866"/>
            <pc:sldLayoutMk cId="3190571919" sldId="2147483882"/>
          </pc:sldLayoutMkLst>
        </pc:sldLayoutChg>
        <pc:sldLayoutChg chg="del">
          <pc:chgData name="Dan Moore" userId="432a1231-f1bc-48da-b3ef-5b1092c905eb" providerId="ADAL" clId="{29FC8BE0-25AD-477A-B4E2-EF911F3D07AE}" dt="2022-06-23T17:38:14.322" v="31" actId="2696"/>
          <pc:sldLayoutMkLst>
            <pc:docMk/>
            <pc:sldMasterMk cId="3000476501" sldId="2147483866"/>
            <pc:sldLayoutMk cId="70685552" sldId="2147483883"/>
          </pc:sldLayoutMkLst>
        </pc:sldLayoutChg>
        <pc:sldLayoutChg chg="del">
          <pc:chgData name="Dan Moore" userId="432a1231-f1bc-48da-b3ef-5b1092c905eb" providerId="ADAL" clId="{29FC8BE0-25AD-477A-B4E2-EF911F3D07AE}" dt="2022-06-23T17:38:14.509" v="32" actId="2696"/>
          <pc:sldLayoutMkLst>
            <pc:docMk/>
            <pc:sldMasterMk cId="3000476501" sldId="2147483866"/>
            <pc:sldLayoutMk cId="3149421791" sldId="2147483884"/>
          </pc:sldLayoutMkLst>
        </pc:sldLayoutChg>
        <pc:sldLayoutChg chg="del">
          <pc:chgData name="Dan Moore" userId="432a1231-f1bc-48da-b3ef-5b1092c905eb" providerId="ADAL" clId="{29FC8BE0-25AD-477A-B4E2-EF911F3D07AE}" dt="2022-06-23T17:38:14.682" v="33" actId="2696"/>
          <pc:sldLayoutMkLst>
            <pc:docMk/>
            <pc:sldMasterMk cId="3000476501" sldId="2147483866"/>
            <pc:sldLayoutMk cId="3370673538" sldId="2147483885"/>
          </pc:sldLayoutMkLst>
        </pc:sldLayoutChg>
        <pc:sldLayoutChg chg="del">
          <pc:chgData name="Dan Moore" userId="432a1231-f1bc-48da-b3ef-5b1092c905eb" providerId="ADAL" clId="{29FC8BE0-25AD-477A-B4E2-EF911F3D07AE}" dt="2022-06-23T17:38:13.535" v="28" actId="2696"/>
          <pc:sldLayoutMkLst>
            <pc:docMk/>
            <pc:sldMasterMk cId="3000476501" sldId="2147483866"/>
            <pc:sldLayoutMk cId="2369433594" sldId="2147483886"/>
          </pc:sldLayoutMkLst>
        </pc:sldLayoutChg>
        <pc:sldLayoutChg chg="del">
          <pc:chgData name="Dan Moore" userId="432a1231-f1bc-48da-b3ef-5b1092c905eb" providerId="ADAL" clId="{29FC8BE0-25AD-477A-B4E2-EF911F3D07AE}" dt="2022-06-23T17:38:13.763" v="29" actId="2696"/>
          <pc:sldLayoutMkLst>
            <pc:docMk/>
            <pc:sldMasterMk cId="3000476501" sldId="2147483866"/>
            <pc:sldLayoutMk cId="2998715292" sldId="2147483887"/>
          </pc:sldLayoutMkLst>
        </pc:sldLayoutChg>
        <pc:sldLayoutChg chg="del">
          <pc:chgData name="Dan Moore" userId="432a1231-f1bc-48da-b3ef-5b1092c905eb" providerId="ADAL" clId="{29FC8BE0-25AD-477A-B4E2-EF911F3D07AE}" dt="2022-06-23T17:38:14.859" v="34" actId="2696"/>
          <pc:sldLayoutMkLst>
            <pc:docMk/>
            <pc:sldMasterMk cId="3000476501" sldId="2147483866"/>
            <pc:sldLayoutMk cId="1127397209" sldId="2147483888"/>
          </pc:sldLayoutMkLst>
        </pc:sldLayoutChg>
        <pc:sldLayoutChg chg="del">
          <pc:chgData name="Dan Moore" userId="432a1231-f1bc-48da-b3ef-5b1092c905eb" providerId="ADAL" clId="{29FC8BE0-25AD-477A-B4E2-EF911F3D07AE}" dt="2022-06-23T17:38:12.576" v="27" actId="2696"/>
          <pc:sldLayoutMkLst>
            <pc:docMk/>
            <pc:sldMasterMk cId="3000476501" sldId="2147483866"/>
            <pc:sldLayoutMk cId="970085098" sldId="2147483890"/>
          </pc:sldLayoutMkLst>
        </pc:sldLayoutChg>
        <pc:sldLayoutChg chg="del">
          <pc:chgData name="Dan Moore" userId="432a1231-f1bc-48da-b3ef-5b1092c905eb" providerId="ADAL" clId="{29FC8BE0-25AD-477A-B4E2-EF911F3D07AE}" dt="2022-06-23T17:38:12.425" v="26" actId="2696"/>
          <pc:sldLayoutMkLst>
            <pc:docMk/>
            <pc:sldMasterMk cId="3000476501" sldId="2147483866"/>
            <pc:sldLayoutMk cId="624611442" sldId="2147483891"/>
          </pc:sldLayoutMkLst>
        </pc:sldLayoutChg>
        <pc:sldLayoutChg chg="del">
          <pc:chgData name="Dan Moore" userId="432a1231-f1bc-48da-b3ef-5b1092c905eb" providerId="ADAL" clId="{29FC8BE0-25AD-477A-B4E2-EF911F3D07AE}" dt="2022-06-23T17:38:12.266" v="25" actId="2696"/>
          <pc:sldLayoutMkLst>
            <pc:docMk/>
            <pc:sldMasterMk cId="3000476501" sldId="2147483866"/>
            <pc:sldLayoutMk cId="904555649" sldId="2147483892"/>
          </pc:sldLayoutMkLst>
        </pc:sldLayoutChg>
        <pc:sldLayoutChg chg="del">
          <pc:chgData name="Dan Moore" userId="432a1231-f1bc-48da-b3ef-5b1092c905eb" providerId="ADAL" clId="{29FC8BE0-25AD-477A-B4E2-EF911F3D07AE}" dt="2022-06-23T17:38:11.899" v="23" actId="2696"/>
          <pc:sldLayoutMkLst>
            <pc:docMk/>
            <pc:sldMasterMk cId="3000476501" sldId="2147483866"/>
            <pc:sldLayoutMk cId="154530714" sldId="2147483893"/>
          </pc:sldLayoutMkLst>
        </pc:sldLayoutChg>
        <pc:sldLayoutChg chg="del">
          <pc:chgData name="Dan Moore" userId="432a1231-f1bc-48da-b3ef-5b1092c905eb" providerId="ADAL" clId="{29FC8BE0-25AD-477A-B4E2-EF911F3D07AE}" dt="2022-06-23T17:38:12.080" v="24" actId="2696"/>
          <pc:sldLayoutMkLst>
            <pc:docMk/>
            <pc:sldMasterMk cId="3000476501" sldId="2147483866"/>
            <pc:sldLayoutMk cId="3001042517" sldId="2147483894"/>
          </pc:sldLayoutMkLst>
        </pc:sldLayoutChg>
      </pc:sldMasterChg>
      <pc:sldMasterChg chg="delSldLayout">
        <pc:chgData name="Dan Moore" userId="432a1231-f1bc-48da-b3ef-5b1092c905eb" providerId="ADAL" clId="{29FC8BE0-25AD-477A-B4E2-EF911F3D07AE}" dt="2022-06-23T18:12:51.967" v="855" actId="2696"/>
        <pc:sldMasterMkLst>
          <pc:docMk/>
          <pc:sldMasterMk cId="1339227383" sldId="2147483895"/>
        </pc:sldMasterMkLst>
        <pc:sldLayoutChg chg="del">
          <pc:chgData name="Dan Moore" userId="432a1231-f1bc-48da-b3ef-5b1092c905eb" providerId="ADAL" clId="{29FC8BE0-25AD-477A-B4E2-EF911F3D07AE}" dt="2022-06-23T17:38:11.137" v="20" actId="2696"/>
          <pc:sldLayoutMkLst>
            <pc:docMk/>
            <pc:sldMasterMk cId="1339227383" sldId="2147483895"/>
            <pc:sldLayoutMk cId="3714404498" sldId="2147483896"/>
          </pc:sldLayoutMkLst>
        </pc:sldLayoutChg>
        <pc:sldLayoutChg chg="del">
          <pc:chgData name="Dan Moore" userId="432a1231-f1bc-48da-b3ef-5b1092c905eb" providerId="ADAL" clId="{29FC8BE0-25AD-477A-B4E2-EF911F3D07AE}" dt="2022-06-23T17:38:11.307" v="21" actId="2696"/>
          <pc:sldLayoutMkLst>
            <pc:docMk/>
            <pc:sldMasterMk cId="1339227383" sldId="2147483895"/>
            <pc:sldLayoutMk cId="2496785771" sldId="2147483897"/>
          </pc:sldLayoutMkLst>
        </pc:sldLayoutChg>
        <pc:sldLayoutChg chg="del">
          <pc:chgData name="Dan Moore" userId="432a1231-f1bc-48da-b3ef-5b1092c905eb" providerId="ADAL" clId="{29FC8BE0-25AD-477A-B4E2-EF911F3D07AE}" dt="2022-06-23T17:38:11.490" v="22" actId="2696"/>
          <pc:sldLayoutMkLst>
            <pc:docMk/>
            <pc:sldMasterMk cId="1339227383" sldId="2147483895"/>
            <pc:sldLayoutMk cId="3024569213" sldId="2147483898"/>
          </pc:sldLayoutMkLst>
        </pc:sldLayoutChg>
        <pc:sldLayoutChg chg="del">
          <pc:chgData name="Dan Moore" userId="432a1231-f1bc-48da-b3ef-5b1092c905eb" providerId="ADAL" clId="{29FC8BE0-25AD-477A-B4E2-EF911F3D07AE}" dt="2022-06-23T17:38:10.322" v="18" actId="2696"/>
          <pc:sldLayoutMkLst>
            <pc:docMk/>
            <pc:sldMasterMk cId="1339227383" sldId="2147483895"/>
            <pc:sldLayoutMk cId="3175712167" sldId="2147483899"/>
          </pc:sldLayoutMkLst>
        </pc:sldLayoutChg>
        <pc:sldLayoutChg chg="del">
          <pc:chgData name="Dan Moore" userId="432a1231-f1bc-48da-b3ef-5b1092c905eb" providerId="ADAL" clId="{29FC8BE0-25AD-477A-B4E2-EF911F3D07AE}" dt="2022-06-23T17:38:10.513" v="19" actId="2696"/>
          <pc:sldLayoutMkLst>
            <pc:docMk/>
            <pc:sldMasterMk cId="1339227383" sldId="2147483895"/>
            <pc:sldLayoutMk cId="512401720" sldId="2147483900"/>
          </pc:sldLayoutMkLst>
        </pc:sldLayoutChg>
        <pc:sldLayoutChg chg="del">
          <pc:chgData name="Dan Moore" userId="432a1231-f1bc-48da-b3ef-5b1092c905eb" providerId="ADAL" clId="{29FC8BE0-25AD-477A-B4E2-EF911F3D07AE}" dt="2022-06-23T17:38:09.337" v="14" actId="2696"/>
          <pc:sldLayoutMkLst>
            <pc:docMk/>
            <pc:sldMasterMk cId="1339227383" sldId="2147483895"/>
            <pc:sldLayoutMk cId="2803240438" sldId="2147483901"/>
          </pc:sldLayoutMkLst>
        </pc:sldLayoutChg>
        <pc:sldLayoutChg chg="del">
          <pc:chgData name="Dan Moore" userId="432a1231-f1bc-48da-b3ef-5b1092c905eb" providerId="ADAL" clId="{29FC8BE0-25AD-477A-B4E2-EF911F3D07AE}" dt="2022-06-23T17:38:09.517" v="15" actId="2696"/>
          <pc:sldLayoutMkLst>
            <pc:docMk/>
            <pc:sldMasterMk cId="1339227383" sldId="2147483895"/>
            <pc:sldLayoutMk cId="2704037378" sldId="2147483902"/>
          </pc:sldLayoutMkLst>
        </pc:sldLayoutChg>
        <pc:sldLayoutChg chg="del">
          <pc:chgData name="Dan Moore" userId="432a1231-f1bc-48da-b3ef-5b1092c905eb" providerId="ADAL" clId="{29FC8BE0-25AD-477A-B4E2-EF911F3D07AE}" dt="2022-06-23T17:38:09.681" v="16" actId="2696"/>
          <pc:sldLayoutMkLst>
            <pc:docMk/>
            <pc:sldMasterMk cId="1339227383" sldId="2147483895"/>
            <pc:sldLayoutMk cId="567586618" sldId="2147483903"/>
          </pc:sldLayoutMkLst>
        </pc:sldLayoutChg>
        <pc:sldLayoutChg chg="del">
          <pc:chgData name="Dan Moore" userId="432a1231-f1bc-48da-b3ef-5b1092c905eb" providerId="ADAL" clId="{29FC8BE0-25AD-477A-B4E2-EF911F3D07AE}" dt="2022-06-23T17:38:09.833" v="17" actId="2696"/>
          <pc:sldLayoutMkLst>
            <pc:docMk/>
            <pc:sldMasterMk cId="1339227383" sldId="2147483895"/>
            <pc:sldLayoutMk cId="678739289" sldId="2147483904"/>
          </pc:sldLayoutMkLst>
        </pc:sldLayoutChg>
        <pc:sldLayoutChg chg="del">
          <pc:chgData name="Dan Moore" userId="432a1231-f1bc-48da-b3ef-5b1092c905eb" providerId="ADAL" clId="{29FC8BE0-25AD-477A-B4E2-EF911F3D07AE}" dt="2022-06-23T17:38:08.338" v="11" actId="2696"/>
          <pc:sldLayoutMkLst>
            <pc:docMk/>
            <pc:sldMasterMk cId="1339227383" sldId="2147483895"/>
            <pc:sldLayoutMk cId="1626731948" sldId="2147483905"/>
          </pc:sldLayoutMkLst>
        </pc:sldLayoutChg>
        <pc:sldLayoutChg chg="del">
          <pc:chgData name="Dan Moore" userId="432a1231-f1bc-48da-b3ef-5b1092c905eb" providerId="ADAL" clId="{29FC8BE0-25AD-477A-B4E2-EF911F3D07AE}" dt="2022-06-23T17:38:08.467" v="12" actId="2696"/>
          <pc:sldLayoutMkLst>
            <pc:docMk/>
            <pc:sldMasterMk cId="1339227383" sldId="2147483895"/>
            <pc:sldLayoutMk cId="502664882" sldId="2147483906"/>
          </pc:sldLayoutMkLst>
        </pc:sldLayoutChg>
        <pc:sldLayoutChg chg="del">
          <pc:chgData name="Dan Moore" userId="432a1231-f1bc-48da-b3ef-5b1092c905eb" providerId="ADAL" clId="{29FC8BE0-25AD-477A-B4E2-EF911F3D07AE}" dt="2022-06-23T17:38:08.633" v="13" actId="2696"/>
          <pc:sldLayoutMkLst>
            <pc:docMk/>
            <pc:sldMasterMk cId="1339227383" sldId="2147483895"/>
            <pc:sldLayoutMk cId="4168690688" sldId="2147483907"/>
          </pc:sldLayoutMkLst>
        </pc:sldLayoutChg>
        <pc:sldLayoutChg chg="del">
          <pc:chgData name="Dan Moore" userId="432a1231-f1bc-48da-b3ef-5b1092c905eb" providerId="ADAL" clId="{29FC8BE0-25AD-477A-B4E2-EF911F3D07AE}" dt="2022-06-23T17:38:07.440" v="7" actId="2696"/>
          <pc:sldLayoutMkLst>
            <pc:docMk/>
            <pc:sldMasterMk cId="1339227383" sldId="2147483895"/>
            <pc:sldLayoutMk cId="1186064443" sldId="2147483908"/>
          </pc:sldLayoutMkLst>
        </pc:sldLayoutChg>
        <pc:sldLayoutChg chg="del">
          <pc:chgData name="Dan Moore" userId="432a1231-f1bc-48da-b3ef-5b1092c905eb" providerId="ADAL" clId="{29FC8BE0-25AD-477A-B4E2-EF911F3D07AE}" dt="2022-06-23T17:38:07.587" v="8" actId="2696"/>
          <pc:sldLayoutMkLst>
            <pc:docMk/>
            <pc:sldMasterMk cId="1339227383" sldId="2147483895"/>
            <pc:sldLayoutMk cId="973191269" sldId="2147483909"/>
          </pc:sldLayoutMkLst>
        </pc:sldLayoutChg>
        <pc:sldLayoutChg chg="del">
          <pc:chgData name="Dan Moore" userId="432a1231-f1bc-48da-b3ef-5b1092c905eb" providerId="ADAL" clId="{29FC8BE0-25AD-477A-B4E2-EF911F3D07AE}" dt="2022-06-23T17:38:07.772" v="9" actId="2696"/>
          <pc:sldLayoutMkLst>
            <pc:docMk/>
            <pc:sldMasterMk cId="1339227383" sldId="2147483895"/>
            <pc:sldLayoutMk cId="4053908256" sldId="2147483910"/>
          </pc:sldLayoutMkLst>
        </pc:sldLayoutChg>
        <pc:sldLayoutChg chg="del">
          <pc:chgData name="Dan Moore" userId="432a1231-f1bc-48da-b3ef-5b1092c905eb" providerId="ADAL" clId="{29FC8BE0-25AD-477A-B4E2-EF911F3D07AE}" dt="2022-06-23T17:38:07.927" v="10" actId="2696"/>
          <pc:sldLayoutMkLst>
            <pc:docMk/>
            <pc:sldMasterMk cId="1339227383" sldId="2147483895"/>
            <pc:sldLayoutMk cId="1087358789" sldId="2147483911"/>
          </pc:sldLayoutMkLst>
        </pc:sldLayoutChg>
        <pc:sldLayoutChg chg="del">
          <pc:chgData name="Dan Moore" userId="432a1231-f1bc-48da-b3ef-5b1092c905eb" providerId="ADAL" clId="{29FC8BE0-25AD-477A-B4E2-EF911F3D07AE}" dt="2022-06-23T17:38:05.169" v="4" actId="2696"/>
          <pc:sldLayoutMkLst>
            <pc:docMk/>
            <pc:sldMasterMk cId="1339227383" sldId="2147483895"/>
            <pc:sldLayoutMk cId="416687204" sldId="2147483912"/>
          </pc:sldLayoutMkLst>
        </pc:sldLayoutChg>
        <pc:sldLayoutChg chg="del">
          <pc:chgData name="Dan Moore" userId="432a1231-f1bc-48da-b3ef-5b1092c905eb" providerId="ADAL" clId="{29FC8BE0-25AD-477A-B4E2-EF911F3D07AE}" dt="2022-06-23T17:38:05.376" v="5" actId="2696"/>
          <pc:sldLayoutMkLst>
            <pc:docMk/>
            <pc:sldMasterMk cId="1339227383" sldId="2147483895"/>
            <pc:sldLayoutMk cId="3197419300" sldId="2147483913"/>
          </pc:sldLayoutMkLst>
        </pc:sldLayoutChg>
        <pc:sldLayoutChg chg="del">
          <pc:chgData name="Dan Moore" userId="432a1231-f1bc-48da-b3ef-5b1092c905eb" providerId="ADAL" clId="{29FC8BE0-25AD-477A-B4E2-EF911F3D07AE}" dt="2022-06-23T17:38:05.570" v="6" actId="2696"/>
          <pc:sldLayoutMkLst>
            <pc:docMk/>
            <pc:sldMasterMk cId="1339227383" sldId="2147483895"/>
            <pc:sldLayoutMk cId="3126585475" sldId="2147483914"/>
          </pc:sldLayoutMkLst>
        </pc:sldLayoutChg>
        <pc:sldLayoutChg chg="del">
          <pc:chgData name="Dan Moore" userId="432a1231-f1bc-48da-b3ef-5b1092c905eb" providerId="ADAL" clId="{29FC8BE0-25AD-477A-B4E2-EF911F3D07AE}" dt="2022-06-23T17:38:03.633" v="3" actId="2696"/>
          <pc:sldLayoutMkLst>
            <pc:docMk/>
            <pc:sldMasterMk cId="1339227383" sldId="2147483895"/>
            <pc:sldLayoutMk cId="2854698055" sldId="2147483915"/>
          </pc:sldLayoutMkLst>
        </pc:sldLayoutChg>
        <pc:sldLayoutChg chg="del">
          <pc:chgData name="Dan Moore" userId="432a1231-f1bc-48da-b3ef-5b1092c905eb" providerId="ADAL" clId="{29FC8BE0-25AD-477A-B4E2-EF911F3D07AE}" dt="2022-06-23T17:38:02.225" v="2" actId="2696"/>
          <pc:sldLayoutMkLst>
            <pc:docMk/>
            <pc:sldMasterMk cId="1339227383" sldId="2147483895"/>
            <pc:sldLayoutMk cId="1834641370" sldId="2147483916"/>
          </pc:sldLayoutMkLst>
        </pc:sldLayoutChg>
        <pc:sldLayoutChg chg="del">
          <pc:chgData name="Dan Moore" userId="432a1231-f1bc-48da-b3ef-5b1092c905eb" providerId="ADAL" clId="{29FC8BE0-25AD-477A-B4E2-EF911F3D07AE}" dt="2022-06-23T18:12:51.967" v="855" actId="2696"/>
          <pc:sldLayoutMkLst>
            <pc:docMk/>
            <pc:sldMasterMk cId="1339227383" sldId="2147483895"/>
            <pc:sldLayoutMk cId="510037647" sldId="2147483918"/>
          </pc:sldLayoutMkLst>
        </pc:sldLayoutChg>
        <pc:sldLayoutChg chg="del">
          <pc:chgData name="Dan Moore" userId="432a1231-f1bc-48da-b3ef-5b1092c905eb" providerId="ADAL" clId="{29FC8BE0-25AD-477A-B4E2-EF911F3D07AE}" dt="2022-06-23T18:12:51.822" v="854" actId="2696"/>
          <pc:sldLayoutMkLst>
            <pc:docMk/>
            <pc:sldMasterMk cId="1339227383" sldId="2147483895"/>
            <pc:sldLayoutMk cId="3011308782" sldId="2147483919"/>
          </pc:sldLayoutMkLst>
        </pc:sldLayoutChg>
        <pc:sldLayoutChg chg="del">
          <pc:chgData name="Dan Moore" userId="432a1231-f1bc-48da-b3ef-5b1092c905eb" providerId="ADAL" clId="{29FC8BE0-25AD-477A-B4E2-EF911F3D07AE}" dt="2022-06-23T18:12:51.493" v="853" actId="2696"/>
          <pc:sldLayoutMkLst>
            <pc:docMk/>
            <pc:sldMasterMk cId="1339227383" sldId="2147483895"/>
            <pc:sldLayoutMk cId="401682220" sldId="2147483920"/>
          </pc:sldLayoutMkLst>
        </pc:sldLayoutChg>
      </pc:sldMasterChg>
      <pc:sldMasterChg chg="new del mod addSldLayout delSldLayout">
        <pc:chgData name="Dan Moore" userId="432a1231-f1bc-48da-b3ef-5b1092c905eb" providerId="ADAL" clId="{29FC8BE0-25AD-477A-B4E2-EF911F3D07AE}" dt="2022-06-23T18:23:58.255" v="1061" actId="2696"/>
        <pc:sldMasterMkLst>
          <pc:docMk/>
          <pc:sldMasterMk cId="4219282990" sldId="2147483928"/>
        </pc:sldMasterMkLst>
        <pc:sldLayoutChg chg="new del replId">
          <pc:chgData name="Dan Moore" userId="432a1231-f1bc-48da-b3ef-5b1092c905eb" providerId="ADAL" clId="{29FC8BE0-25AD-477A-B4E2-EF911F3D07AE}" dt="2022-06-23T18:23:58.232" v="1050" actId="2696"/>
          <pc:sldLayoutMkLst>
            <pc:docMk/>
            <pc:sldMasterMk cId="4219282990" sldId="2147483928"/>
            <pc:sldLayoutMk cId="2665989724" sldId="2147483929"/>
          </pc:sldLayoutMkLst>
        </pc:sldLayoutChg>
        <pc:sldLayoutChg chg="new del replId">
          <pc:chgData name="Dan Moore" userId="432a1231-f1bc-48da-b3ef-5b1092c905eb" providerId="ADAL" clId="{29FC8BE0-25AD-477A-B4E2-EF911F3D07AE}" dt="2022-06-23T18:23:58.235" v="1051" actId="2696"/>
          <pc:sldLayoutMkLst>
            <pc:docMk/>
            <pc:sldMasterMk cId="4219282990" sldId="2147483928"/>
            <pc:sldLayoutMk cId="3861298164" sldId="2147483930"/>
          </pc:sldLayoutMkLst>
        </pc:sldLayoutChg>
        <pc:sldLayoutChg chg="new del replId">
          <pc:chgData name="Dan Moore" userId="432a1231-f1bc-48da-b3ef-5b1092c905eb" providerId="ADAL" clId="{29FC8BE0-25AD-477A-B4E2-EF911F3D07AE}" dt="2022-06-23T18:23:58.237" v="1052" actId="2696"/>
          <pc:sldLayoutMkLst>
            <pc:docMk/>
            <pc:sldMasterMk cId="4219282990" sldId="2147483928"/>
            <pc:sldLayoutMk cId="4223775031" sldId="2147483931"/>
          </pc:sldLayoutMkLst>
        </pc:sldLayoutChg>
        <pc:sldLayoutChg chg="new del replId">
          <pc:chgData name="Dan Moore" userId="432a1231-f1bc-48da-b3ef-5b1092c905eb" providerId="ADAL" clId="{29FC8BE0-25AD-477A-B4E2-EF911F3D07AE}" dt="2022-06-23T18:23:58.239" v="1053" actId="2696"/>
          <pc:sldLayoutMkLst>
            <pc:docMk/>
            <pc:sldMasterMk cId="4219282990" sldId="2147483928"/>
            <pc:sldLayoutMk cId="1123300859" sldId="2147483932"/>
          </pc:sldLayoutMkLst>
        </pc:sldLayoutChg>
        <pc:sldLayoutChg chg="new del replId">
          <pc:chgData name="Dan Moore" userId="432a1231-f1bc-48da-b3ef-5b1092c905eb" providerId="ADAL" clId="{29FC8BE0-25AD-477A-B4E2-EF911F3D07AE}" dt="2022-06-23T18:23:58.241" v="1054" actId="2696"/>
          <pc:sldLayoutMkLst>
            <pc:docMk/>
            <pc:sldMasterMk cId="4219282990" sldId="2147483928"/>
            <pc:sldLayoutMk cId="3633618724" sldId="2147483933"/>
          </pc:sldLayoutMkLst>
        </pc:sldLayoutChg>
        <pc:sldLayoutChg chg="new del replId">
          <pc:chgData name="Dan Moore" userId="432a1231-f1bc-48da-b3ef-5b1092c905eb" providerId="ADAL" clId="{29FC8BE0-25AD-477A-B4E2-EF911F3D07AE}" dt="2022-06-23T18:23:58.243" v="1055" actId="2696"/>
          <pc:sldLayoutMkLst>
            <pc:docMk/>
            <pc:sldMasterMk cId="4219282990" sldId="2147483928"/>
            <pc:sldLayoutMk cId="3528827255" sldId="2147483934"/>
          </pc:sldLayoutMkLst>
        </pc:sldLayoutChg>
        <pc:sldLayoutChg chg="new del replId">
          <pc:chgData name="Dan Moore" userId="432a1231-f1bc-48da-b3ef-5b1092c905eb" providerId="ADAL" clId="{29FC8BE0-25AD-477A-B4E2-EF911F3D07AE}" dt="2022-06-23T18:23:58.244" v="1056" actId="2696"/>
          <pc:sldLayoutMkLst>
            <pc:docMk/>
            <pc:sldMasterMk cId="4219282990" sldId="2147483928"/>
            <pc:sldLayoutMk cId="563479515" sldId="2147483935"/>
          </pc:sldLayoutMkLst>
        </pc:sldLayoutChg>
        <pc:sldLayoutChg chg="new del replId">
          <pc:chgData name="Dan Moore" userId="432a1231-f1bc-48da-b3ef-5b1092c905eb" providerId="ADAL" clId="{29FC8BE0-25AD-477A-B4E2-EF911F3D07AE}" dt="2022-06-23T18:23:58.246" v="1057" actId="2696"/>
          <pc:sldLayoutMkLst>
            <pc:docMk/>
            <pc:sldMasterMk cId="4219282990" sldId="2147483928"/>
            <pc:sldLayoutMk cId="3403421820" sldId="2147483936"/>
          </pc:sldLayoutMkLst>
        </pc:sldLayoutChg>
        <pc:sldLayoutChg chg="new del replId">
          <pc:chgData name="Dan Moore" userId="432a1231-f1bc-48da-b3ef-5b1092c905eb" providerId="ADAL" clId="{29FC8BE0-25AD-477A-B4E2-EF911F3D07AE}" dt="2022-06-23T18:23:58.248" v="1058" actId="2696"/>
          <pc:sldLayoutMkLst>
            <pc:docMk/>
            <pc:sldMasterMk cId="4219282990" sldId="2147483928"/>
            <pc:sldLayoutMk cId="262378828" sldId="2147483937"/>
          </pc:sldLayoutMkLst>
        </pc:sldLayoutChg>
        <pc:sldLayoutChg chg="new del replId">
          <pc:chgData name="Dan Moore" userId="432a1231-f1bc-48da-b3ef-5b1092c905eb" providerId="ADAL" clId="{29FC8BE0-25AD-477A-B4E2-EF911F3D07AE}" dt="2022-06-23T18:23:58.250" v="1059" actId="2696"/>
          <pc:sldLayoutMkLst>
            <pc:docMk/>
            <pc:sldMasterMk cId="4219282990" sldId="2147483928"/>
            <pc:sldLayoutMk cId="4097740850" sldId="2147483938"/>
          </pc:sldLayoutMkLst>
        </pc:sldLayoutChg>
        <pc:sldLayoutChg chg="new del replId">
          <pc:chgData name="Dan Moore" userId="432a1231-f1bc-48da-b3ef-5b1092c905eb" providerId="ADAL" clId="{29FC8BE0-25AD-477A-B4E2-EF911F3D07AE}" dt="2022-06-23T18:23:58.252" v="1060" actId="2696"/>
          <pc:sldLayoutMkLst>
            <pc:docMk/>
            <pc:sldMasterMk cId="4219282990" sldId="2147483928"/>
            <pc:sldLayoutMk cId="1439026531" sldId="2147483939"/>
          </pc:sldLayoutMkLst>
        </pc:sldLayoutChg>
      </pc:sldMasterChg>
      <pc:sldMasterChg chg="addSp delSp modSp del mod delSldLayout">
        <pc:chgData name="Dan Moore" userId="432a1231-f1bc-48da-b3ef-5b1092c905eb" providerId="ADAL" clId="{29FC8BE0-25AD-477A-B4E2-EF911F3D07AE}" dt="2022-06-23T18:27:02.560" v="1096" actId="2696"/>
        <pc:sldMasterMkLst>
          <pc:docMk/>
          <pc:sldMasterMk cId="2155322590" sldId="2147483940"/>
        </pc:sldMasterMkLst>
        <pc:spChg chg="del">
          <ac:chgData name="Dan Moore" userId="432a1231-f1bc-48da-b3ef-5b1092c905eb" providerId="ADAL" clId="{29FC8BE0-25AD-477A-B4E2-EF911F3D07AE}" dt="2022-06-23T18:24:02.284" v="1062" actId="478"/>
          <ac:spMkLst>
            <pc:docMk/>
            <pc:sldMasterMk cId="2155322590" sldId="2147483940"/>
            <ac:spMk id="2" creationId="{A3A2F988-7148-4375-83D8-12EE5EBC7BE0}"/>
          </ac:spMkLst>
        </pc:spChg>
        <pc:spChg chg="del">
          <ac:chgData name="Dan Moore" userId="432a1231-f1bc-48da-b3ef-5b1092c905eb" providerId="ADAL" clId="{29FC8BE0-25AD-477A-B4E2-EF911F3D07AE}" dt="2022-06-23T18:24:05.129" v="1064" actId="478"/>
          <ac:spMkLst>
            <pc:docMk/>
            <pc:sldMasterMk cId="2155322590" sldId="2147483940"/>
            <ac:spMk id="3" creationId="{F6896238-C5B3-4F3C-97FA-890E1A51A203}"/>
          </ac:spMkLst>
        </pc:spChg>
        <pc:spChg chg="del mod">
          <ac:chgData name="Dan Moore" userId="432a1231-f1bc-48da-b3ef-5b1092c905eb" providerId="ADAL" clId="{29FC8BE0-25AD-477A-B4E2-EF911F3D07AE}" dt="2022-06-23T18:27:01.166" v="1095" actId="21"/>
          <ac:spMkLst>
            <pc:docMk/>
            <pc:sldMasterMk cId="2155322590" sldId="2147483940"/>
            <ac:spMk id="20" creationId="{978A1C8D-1E06-7A11-2497-2FEF301A5565}"/>
          </ac:spMkLst>
        </pc:spChg>
        <pc:picChg chg="add del mod">
          <ac:chgData name="Dan Moore" userId="432a1231-f1bc-48da-b3ef-5b1092c905eb" providerId="ADAL" clId="{29FC8BE0-25AD-477A-B4E2-EF911F3D07AE}" dt="2022-06-23T18:27:01.166" v="1095" actId="21"/>
          <ac:picMkLst>
            <pc:docMk/>
            <pc:sldMasterMk cId="2155322590" sldId="2147483940"/>
            <ac:picMk id="5" creationId="{E529F469-4816-BF3F-0EC5-242F0F03D42F}"/>
          </ac:picMkLst>
        </pc:picChg>
        <pc:cxnChg chg="del">
          <ac:chgData name="Dan Moore" userId="432a1231-f1bc-48da-b3ef-5b1092c905eb" providerId="ADAL" clId="{29FC8BE0-25AD-477A-B4E2-EF911F3D07AE}" dt="2022-06-23T18:24:03.462" v="1063" actId="478"/>
          <ac:cxnSpMkLst>
            <pc:docMk/>
            <pc:sldMasterMk cId="2155322590" sldId="2147483940"/>
            <ac:cxnSpMk id="17" creationId="{D7C23C0B-4669-BC84-BC38-6A8E93247E58}"/>
          </ac:cxnSpMkLst>
        </pc:cxnChg>
        <pc:sldLayoutChg chg="del">
          <pc:chgData name="Dan Moore" userId="432a1231-f1bc-48da-b3ef-5b1092c905eb" providerId="ADAL" clId="{29FC8BE0-25AD-477A-B4E2-EF911F3D07AE}" dt="2022-06-23T18:24:47.689" v="1072" actId="2696"/>
          <pc:sldLayoutMkLst>
            <pc:docMk/>
            <pc:sldMasterMk cId="2155322590" sldId="2147483940"/>
            <pc:sldLayoutMk cId="2096468554" sldId="2147483941"/>
          </pc:sldLayoutMkLst>
        </pc:sldLayoutChg>
        <pc:sldLayoutChg chg="del">
          <pc:chgData name="Dan Moore" userId="432a1231-f1bc-48da-b3ef-5b1092c905eb" providerId="ADAL" clId="{29FC8BE0-25AD-477A-B4E2-EF911F3D07AE}" dt="2022-06-23T18:24:48.616" v="1073" actId="2696"/>
          <pc:sldLayoutMkLst>
            <pc:docMk/>
            <pc:sldMasterMk cId="2155322590" sldId="2147483940"/>
            <pc:sldLayoutMk cId="2136496217" sldId="2147483942"/>
          </pc:sldLayoutMkLst>
        </pc:sldLayoutChg>
        <pc:sldLayoutChg chg="del">
          <pc:chgData name="Dan Moore" userId="432a1231-f1bc-48da-b3ef-5b1092c905eb" providerId="ADAL" clId="{29FC8BE0-25AD-477A-B4E2-EF911F3D07AE}" dt="2022-06-23T18:24:49.002" v="1074" actId="2696"/>
          <pc:sldLayoutMkLst>
            <pc:docMk/>
            <pc:sldMasterMk cId="2155322590" sldId="2147483940"/>
            <pc:sldLayoutMk cId="2060844834" sldId="2147483943"/>
          </pc:sldLayoutMkLst>
        </pc:sldLayoutChg>
        <pc:sldLayoutChg chg="del">
          <pc:chgData name="Dan Moore" userId="432a1231-f1bc-48da-b3ef-5b1092c905eb" providerId="ADAL" clId="{29FC8BE0-25AD-477A-B4E2-EF911F3D07AE}" dt="2022-06-23T18:24:49.367" v="1075" actId="2696"/>
          <pc:sldLayoutMkLst>
            <pc:docMk/>
            <pc:sldMasterMk cId="2155322590" sldId="2147483940"/>
            <pc:sldLayoutMk cId="1439826197" sldId="2147483944"/>
          </pc:sldLayoutMkLst>
        </pc:sldLayoutChg>
        <pc:sldLayoutChg chg="del">
          <pc:chgData name="Dan Moore" userId="432a1231-f1bc-48da-b3ef-5b1092c905eb" providerId="ADAL" clId="{29FC8BE0-25AD-477A-B4E2-EF911F3D07AE}" dt="2022-06-23T18:24:49.639" v="1076" actId="2696"/>
          <pc:sldLayoutMkLst>
            <pc:docMk/>
            <pc:sldMasterMk cId="2155322590" sldId="2147483940"/>
            <pc:sldLayoutMk cId="1620589479" sldId="2147483945"/>
          </pc:sldLayoutMkLst>
        </pc:sldLayoutChg>
        <pc:sldLayoutChg chg="del">
          <pc:chgData name="Dan Moore" userId="432a1231-f1bc-48da-b3ef-5b1092c905eb" providerId="ADAL" clId="{29FC8BE0-25AD-477A-B4E2-EF911F3D07AE}" dt="2022-06-23T18:24:49.893" v="1077" actId="2696"/>
          <pc:sldLayoutMkLst>
            <pc:docMk/>
            <pc:sldMasterMk cId="2155322590" sldId="2147483940"/>
            <pc:sldLayoutMk cId="697078950" sldId="2147483946"/>
          </pc:sldLayoutMkLst>
        </pc:sldLayoutChg>
        <pc:sldLayoutChg chg="del">
          <pc:chgData name="Dan Moore" userId="432a1231-f1bc-48da-b3ef-5b1092c905eb" providerId="ADAL" clId="{29FC8BE0-25AD-477A-B4E2-EF911F3D07AE}" dt="2022-06-23T18:24:50.100" v="1078" actId="2696"/>
          <pc:sldLayoutMkLst>
            <pc:docMk/>
            <pc:sldMasterMk cId="2155322590" sldId="2147483940"/>
            <pc:sldLayoutMk cId="1004550791" sldId="2147483947"/>
          </pc:sldLayoutMkLst>
        </pc:sldLayoutChg>
        <pc:sldLayoutChg chg="del">
          <pc:chgData name="Dan Moore" userId="432a1231-f1bc-48da-b3ef-5b1092c905eb" providerId="ADAL" clId="{29FC8BE0-25AD-477A-B4E2-EF911F3D07AE}" dt="2022-06-23T18:24:50.297" v="1079" actId="2696"/>
          <pc:sldLayoutMkLst>
            <pc:docMk/>
            <pc:sldMasterMk cId="2155322590" sldId="2147483940"/>
            <pc:sldLayoutMk cId="2601535436" sldId="2147483948"/>
          </pc:sldLayoutMkLst>
        </pc:sldLayoutChg>
        <pc:sldLayoutChg chg="del">
          <pc:chgData name="Dan Moore" userId="432a1231-f1bc-48da-b3ef-5b1092c905eb" providerId="ADAL" clId="{29FC8BE0-25AD-477A-B4E2-EF911F3D07AE}" dt="2022-06-23T18:24:50.480" v="1080" actId="2696"/>
          <pc:sldLayoutMkLst>
            <pc:docMk/>
            <pc:sldMasterMk cId="2155322590" sldId="2147483940"/>
            <pc:sldLayoutMk cId="3194437107" sldId="2147483949"/>
          </pc:sldLayoutMkLst>
        </pc:sldLayoutChg>
        <pc:sldLayoutChg chg="del">
          <pc:chgData name="Dan Moore" userId="432a1231-f1bc-48da-b3ef-5b1092c905eb" providerId="ADAL" clId="{29FC8BE0-25AD-477A-B4E2-EF911F3D07AE}" dt="2022-06-23T18:24:50.647" v="1081" actId="2696"/>
          <pc:sldLayoutMkLst>
            <pc:docMk/>
            <pc:sldMasterMk cId="2155322590" sldId="2147483940"/>
            <pc:sldLayoutMk cId="977646426" sldId="2147483950"/>
          </pc:sldLayoutMkLst>
        </pc:sldLayoutChg>
        <pc:sldLayoutChg chg="del">
          <pc:chgData name="Dan Moore" userId="432a1231-f1bc-48da-b3ef-5b1092c905eb" providerId="ADAL" clId="{29FC8BE0-25AD-477A-B4E2-EF911F3D07AE}" dt="2022-06-23T18:24:50.809" v="1082" actId="2696"/>
          <pc:sldLayoutMkLst>
            <pc:docMk/>
            <pc:sldMasterMk cId="2155322590" sldId="2147483940"/>
            <pc:sldLayoutMk cId="4058092494" sldId="2147483951"/>
          </pc:sldLayoutMkLst>
        </pc:sldLayoutChg>
        <pc:sldLayoutChg chg="del">
          <pc:chgData name="Dan Moore" userId="432a1231-f1bc-48da-b3ef-5b1092c905eb" providerId="ADAL" clId="{29FC8BE0-25AD-477A-B4E2-EF911F3D07AE}" dt="2022-06-23T18:24:50.985" v="1083" actId="2696"/>
          <pc:sldLayoutMkLst>
            <pc:docMk/>
            <pc:sldMasterMk cId="2155322590" sldId="2147483940"/>
            <pc:sldLayoutMk cId="2084064303" sldId="2147483952"/>
          </pc:sldLayoutMkLst>
        </pc:sldLayoutChg>
        <pc:sldLayoutChg chg="del">
          <pc:chgData name="Dan Moore" userId="432a1231-f1bc-48da-b3ef-5b1092c905eb" providerId="ADAL" clId="{29FC8BE0-25AD-477A-B4E2-EF911F3D07AE}" dt="2022-06-23T18:24:51.147" v="1084" actId="2696"/>
          <pc:sldLayoutMkLst>
            <pc:docMk/>
            <pc:sldMasterMk cId="2155322590" sldId="2147483940"/>
            <pc:sldLayoutMk cId="591482877" sldId="2147483953"/>
          </pc:sldLayoutMkLst>
        </pc:sldLayoutChg>
        <pc:sldLayoutChg chg="del">
          <pc:chgData name="Dan Moore" userId="432a1231-f1bc-48da-b3ef-5b1092c905eb" providerId="ADAL" clId="{29FC8BE0-25AD-477A-B4E2-EF911F3D07AE}" dt="2022-06-23T18:24:51.314" v="1085" actId="2696"/>
          <pc:sldLayoutMkLst>
            <pc:docMk/>
            <pc:sldMasterMk cId="2155322590" sldId="2147483940"/>
            <pc:sldLayoutMk cId="2823845080" sldId="2147483954"/>
          </pc:sldLayoutMkLst>
        </pc:sldLayoutChg>
      </pc:sldMasterChg>
    </pc:docChg>
  </pc:docChgLst>
  <pc:docChgLst>
    <pc:chgData name="Ian Lumb" userId="2630a383-0cad-4e30-b844-8e87d31697a6" providerId="ADAL" clId="{A2F3393C-EDA2-4BBB-9138-CF036F2A9307}"/>
    <pc:docChg chg="modSld">
      <pc:chgData name="Ian Lumb" userId="2630a383-0cad-4e30-b844-8e87d31697a6" providerId="ADAL" clId="{A2F3393C-EDA2-4BBB-9138-CF036F2A9307}" dt="2022-07-01T16:16:44.514" v="6"/>
      <pc:docMkLst>
        <pc:docMk/>
      </pc:docMkLst>
      <pc:sldChg chg="modAnim">
        <pc:chgData name="Ian Lumb" userId="2630a383-0cad-4e30-b844-8e87d31697a6" providerId="ADAL" clId="{A2F3393C-EDA2-4BBB-9138-CF036F2A9307}" dt="2022-07-01T16:14:33.483" v="1"/>
        <pc:sldMkLst>
          <pc:docMk/>
          <pc:sldMk cId="1058392728" sldId="263"/>
        </pc:sldMkLst>
      </pc:sldChg>
      <pc:sldChg chg="modAnim">
        <pc:chgData name="Ian Lumb" userId="2630a383-0cad-4e30-b844-8e87d31697a6" providerId="ADAL" clId="{A2F3393C-EDA2-4BBB-9138-CF036F2A9307}" dt="2022-07-01T16:16:44.514" v="6"/>
        <pc:sldMkLst>
          <pc:docMk/>
          <pc:sldMk cId="3825778625" sldId="288"/>
        </pc:sldMkLst>
      </pc:sldChg>
      <pc:sldChg chg="modAnim">
        <pc:chgData name="Ian Lumb" userId="2630a383-0cad-4e30-b844-8e87d31697a6" providerId="ADAL" clId="{A2F3393C-EDA2-4BBB-9138-CF036F2A9307}" dt="2022-07-01T16:16:02.197" v="4"/>
        <pc:sldMkLst>
          <pc:docMk/>
          <pc:sldMk cId="664477778" sldId="310"/>
        </pc:sldMkLst>
      </pc:sldChg>
      <pc:sldChg chg="modAnim">
        <pc:chgData name="Ian Lumb" userId="2630a383-0cad-4e30-b844-8e87d31697a6" providerId="ADAL" clId="{A2F3393C-EDA2-4BBB-9138-CF036F2A9307}" dt="2022-07-01T16:15:29.829" v="2"/>
        <pc:sldMkLst>
          <pc:docMk/>
          <pc:sldMk cId="2201566731" sldId="11635"/>
        </pc:sldMkLst>
      </pc:sldChg>
      <pc:sldChg chg="modAnim">
        <pc:chgData name="Ian Lumb" userId="2630a383-0cad-4e30-b844-8e87d31697a6" providerId="ADAL" clId="{A2F3393C-EDA2-4BBB-9138-CF036F2A9307}" dt="2022-07-01T16:16:20.098" v="5"/>
        <pc:sldMkLst>
          <pc:docMk/>
          <pc:sldMk cId="165647913" sldId="2076136017"/>
        </pc:sldMkLst>
      </pc:sldChg>
      <pc:sldChg chg="modAnim">
        <pc:chgData name="Ian Lumb" userId="2630a383-0cad-4e30-b844-8e87d31697a6" providerId="ADAL" clId="{A2F3393C-EDA2-4BBB-9138-CF036F2A9307}" dt="2022-07-01T16:15:46.829" v="3"/>
        <pc:sldMkLst>
          <pc:docMk/>
          <pc:sldMk cId="2979888695" sldId="2134804591"/>
        </pc:sldMkLst>
      </pc:sldChg>
      <pc:sldChg chg="modAnim">
        <pc:chgData name="Ian Lumb" userId="2630a383-0cad-4e30-b844-8e87d31697a6" providerId="ADAL" clId="{A2F3393C-EDA2-4BBB-9138-CF036F2A9307}" dt="2022-07-01T16:14:10.230" v="0"/>
        <pc:sldMkLst>
          <pc:docMk/>
          <pc:sldMk cId="2038013948" sldId="2147470192"/>
        </pc:sldMkLst>
      </pc:sldChg>
    </pc:docChg>
  </pc:docChgLst>
  <pc:docChgLst>
    <pc:chgData name="Abhishek PC" userId="9850f709-b105-4b75-be25-7b418f88c4ad" providerId="ADAL" clId="{B24E1DD1-6EFF-4A10-ABAF-94EE76DF78BB}"/>
    <pc:docChg chg="modSld modShowInfo">
      <pc:chgData name="Abhishek PC" userId="9850f709-b105-4b75-be25-7b418f88c4ad" providerId="ADAL" clId="{B24E1DD1-6EFF-4A10-ABAF-94EE76DF78BB}" dt="2022-07-01T16:38:16.506" v="1" actId="2744"/>
      <pc:docMkLst>
        <pc:docMk/>
      </pc:docMkLst>
      <pc:sldChg chg="modTransition">
        <pc:chgData name="Abhishek PC" userId="9850f709-b105-4b75-be25-7b418f88c4ad" providerId="ADAL" clId="{B24E1DD1-6EFF-4A10-ABAF-94EE76DF78BB}" dt="2022-07-01T16:38:11.832" v="0"/>
        <pc:sldMkLst>
          <pc:docMk/>
          <pc:sldMk cId="1058392728" sldId="263"/>
        </pc:sldMkLst>
      </pc:sldChg>
      <pc:sldChg chg="modTransition">
        <pc:chgData name="Abhishek PC" userId="9850f709-b105-4b75-be25-7b418f88c4ad" providerId="ADAL" clId="{B24E1DD1-6EFF-4A10-ABAF-94EE76DF78BB}" dt="2022-07-01T16:38:11.832" v="0"/>
        <pc:sldMkLst>
          <pc:docMk/>
          <pc:sldMk cId="3825778625" sldId="288"/>
        </pc:sldMkLst>
      </pc:sldChg>
      <pc:sldChg chg="modTransition">
        <pc:chgData name="Abhishek PC" userId="9850f709-b105-4b75-be25-7b418f88c4ad" providerId="ADAL" clId="{B24E1DD1-6EFF-4A10-ABAF-94EE76DF78BB}" dt="2022-07-01T16:38:11.832" v="0"/>
        <pc:sldMkLst>
          <pc:docMk/>
          <pc:sldMk cId="3839602372" sldId="289"/>
        </pc:sldMkLst>
      </pc:sldChg>
      <pc:sldChg chg="modTransition">
        <pc:chgData name="Abhishek PC" userId="9850f709-b105-4b75-be25-7b418f88c4ad" providerId="ADAL" clId="{B24E1DD1-6EFF-4A10-ABAF-94EE76DF78BB}" dt="2022-07-01T16:38:11.832" v="0"/>
        <pc:sldMkLst>
          <pc:docMk/>
          <pc:sldMk cId="3396625383" sldId="291"/>
        </pc:sldMkLst>
      </pc:sldChg>
      <pc:sldChg chg="modTransition">
        <pc:chgData name="Abhishek PC" userId="9850f709-b105-4b75-be25-7b418f88c4ad" providerId="ADAL" clId="{B24E1DD1-6EFF-4A10-ABAF-94EE76DF78BB}" dt="2022-07-01T16:38:11.832" v="0"/>
        <pc:sldMkLst>
          <pc:docMk/>
          <pc:sldMk cId="4229963047" sldId="292"/>
        </pc:sldMkLst>
      </pc:sldChg>
      <pc:sldChg chg="modTransition">
        <pc:chgData name="Abhishek PC" userId="9850f709-b105-4b75-be25-7b418f88c4ad" providerId="ADAL" clId="{B24E1DD1-6EFF-4A10-ABAF-94EE76DF78BB}" dt="2022-07-01T16:38:11.832" v="0"/>
        <pc:sldMkLst>
          <pc:docMk/>
          <pc:sldMk cId="1447758559" sldId="294"/>
        </pc:sldMkLst>
      </pc:sldChg>
      <pc:sldChg chg="modTransition">
        <pc:chgData name="Abhishek PC" userId="9850f709-b105-4b75-be25-7b418f88c4ad" providerId="ADAL" clId="{B24E1DD1-6EFF-4A10-ABAF-94EE76DF78BB}" dt="2022-07-01T16:38:11.832" v="0"/>
        <pc:sldMkLst>
          <pc:docMk/>
          <pc:sldMk cId="2965792413" sldId="296"/>
        </pc:sldMkLst>
      </pc:sldChg>
      <pc:sldChg chg="modTransition">
        <pc:chgData name="Abhishek PC" userId="9850f709-b105-4b75-be25-7b418f88c4ad" providerId="ADAL" clId="{B24E1DD1-6EFF-4A10-ABAF-94EE76DF78BB}" dt="2022-07-01T16:38:11.832" v="0"/>
        <pc:sldMkLst>
          <pc:docMk/>
          <pc:sldMk cId="3828084957" sldId="297"/>
        </pc:sldMkLst>
      </pc:sldChg>
      <pc:sldChg chg="modTransition">
        <pc:chgData name="Abhishek PC" userId="9850f709-b105-4b75-be25-7b418f88c4ad" providerId="ADAL" clId="{B24E1DD1-6EFF-4A10-ABAF-94EE76DF78BB}" dt="2022-07-01T16:38:11.832" v="0"/>
        <pc:sldMkLst>
          <pc:docMk/>
          <pc:sldMk cId="3018816566" sldId="298"/>
        </pc:sldMkLst>
      </pc:sldChg>
      <pc:sldChg chg="modTransition">
        <pc:chgData name="Abhishek PC" userId="9850f709-b105-4b75-be25-7b418f88c4ad" providerId="ADAL" clId="{B24E1DD1-6EFF-4A10-ABAF-94EE76DF78BB}" dt="2022-07-01T16:38:11.832" v="0"/>
        <pc:sldMkLst>
          <pc:docMk/>
          <pc:sldMk cId="2570058085" sldId="299"/>
        </pc:sldMkLst>
      </pc:sldChg>
      <pc:sldChg chg="modTransition">
        <pc:chgData name="Abhishek PC" userId="9850f709-b105-4b75-be25-7b418f88c4ad" providerId="ADAL" clId="{B24E1DD1-6EFF-4A10-ABAF-94EE76DF78BB}" dt="2022-07-01T16:38:11.832" v="0"/>
        <pc:sldMkLst>
          <pc:docMk/>
          <pc:sldMk cId="3592828332" sldId="300"/>
        </pc:sldMkLst>
      </pc:sldChg>
      <pc:sldChg chg="modTransition">
        <pc:chgData name="Abhishek PC" userId="9850f709-b105-4b75-be25-7b418f88c4ad" providerId="ADAL" clId="{B24E1DD1-6EFF-4A10-ABAF-94EE76DF78BB}" dt="2022-07-01T16:38:11.832" v="0"/>
        <pc:sldMkLst>
          <pc:docMk/>
          <pc:sldMk cId="3830481652" sldId="301"/>
        </pc:sldMkLst>
      </pc:sldChg>
      <pc:sldChg chg="modTransition">
        <pc:chgData name="Abhishek PC" userId="9850f709-b105-4b75-be25-7b418f88c4ad" providerId="ADAL" clId="{B24E1DD1-6EFF-4A10-ABAF-94EE76DF78BB}" dt="2022-07-01T16:38:11.832" v="0"/>
        <pc:sldMkLst>
          <pc:docMk/>
          <pc:sldMk cId="664477778" sldId="310"/>
        </pc:sldMkLst>
      </pc:sldChg>
      <pc:sldChg chg="modTransition">
        <pc:chgData name="Abhishek PC" userId="9850f709-b105-4b75-be25-7b418f88c4ad" providerId="ADAL" clId="{B24E1DD1-6EFF-4A10-ABAF-94EE76DF78BB}" dt="2022-07-01T16:38:11.832" v="0"/>
        <pc:sldMkLst>
          <pc:docMk/>
          <pc:sldMk cId="20936621" sldId="1915"/>
        </pc:sldMkLst>
      </pc:sldChg>
      <pc:sldChg chg="modTransition">
        <pc:chgData name="Abhishek PC" userId="9850f709-b105-4b75-be25-7b418f88c4ad" providerId="ADAL" clId="{B24E1DD1-6EFF-4A10-ABAF-94EE76DF78BB}" dt="2022-07-01T16:38:11.832" v="0"/>
        <pc:sldMkLst>
          <pc:docMk/>
          <pc:sldMk cId="2927627257" sldId="2204"/>
        </pc:sldMkLst>
      </pc:sldChg>
      <pc:sldChg chg="modTransition">
        <pc:chgData name="Abhishek PC" userId="9850f709-b105-4b75-be25-7b418f88c4ad" providerId="ADAL" clId="{B24E1DD1-6EFF-4A10-ABAF-94EE76DF78BB}" dt="2022-07-01T16:38:11.832" v="0"/>
        <pc:sldMkLst>
          <pc:docMk/>
          <pc:sldMk cId="3153476211" sldId="2308"/>
        </pc:sldMkLst>
      </pc:sldChg>
      <pc:sldChg chg="modTransition">
        <pc:chgData name="Abhishek PC" userId="9850f709-b105-4b75-be25-7b418f88c4ad" providerId="ADAL" clId="{B24E1DD1-6EFF-4A10-ABAF-94EE76DF78BB}" dt="2022-07-01T16:38:11.832" v="0"/>
        <pc:sldMkLst>
          <pc:docMk/>
          <pc:sldMk cId="3405347775" sldId="4265"/>
        </pc:sldMkLst>
      </pc:sldChg>
      <pc:sldChg chg="modTransition">
        <pc:chgData name="Abhishek PC" userId="9850f709-b105-4b75-be25-7b418f88c4ad" providerId="ADAL" clId="{B24E1DD1-6EFF-4A10-ABAF-94EE76DF78BB}" dt="2022-07-01T16:38:11.832" v="0"/>
        <pc:sldMkLst>
          <pc:docMk/>
          <pc:sldMk cId="2201566731" sldId="11635"/>
        </pc:sldMkLst>
      </pc:sldChg>
      <pc:sldChg chg="modTransition">
        <pc:chgData name="Abhishek PC" userId="9850f709-b105-4b75-be25-7b418f88c4ad" providerId="ADAL" clId="{B24E1DD1-6EFF-4A10-ABAF-94EE76DF78BB}" dt="2022-07-01T16:38:11.832" v="0"/>
        <pc:sldMkLst>
          <pc:docMk/>
          <pc:sldMk cId="165647913" sldId="2076136017"/>
        </pc:sldMkLst>
      </pc:sldChg>
      <pc:sldChg chg="modTransition">
        <pc:chgData name="Abhishek PC" userId="9850f709-b105-4b75-be25-7b418f88c4ad" providerId="ADAL" clId="{B24E1DD1-6EFF-4A10-ABAF-94EE76DF78BB}" dt="2022-07-01T16:38:11.832" v="0"/>
        <pc:sldMkLst>
          <pc:docMk/>
          <pc:sldMk cId="3705183285" sldId="2076137386"/>
        </pc:sldMkLst>
      </pc:sldChg>
      <pc:sldChg chg="modTransition">
        <pc:chgData name="Abhishek PC" userId="9850f709-b105-4b75-be25-7b418f88c4ad" providerId="ADAL" clId="{B24E1DD1-6EFF-4A10-ABAF-94EE76DF78BB}" dt="2022-07-01T16:38:11.832" v="0"/>
        <pc:sldMkLst>
          <pc:docMk/>
          <pc:sldMk cId="1427579835" sldId="2134804590"/>
        </pc:sldMkLst>
      </pc:sldChg>
      <pc:sldChg chg="modTransition">
        <pc:chgData name="Abhishek PC" userId="9850f709-b105-4b75-be25-7b418f88c4ad" providerId="ADAL" clId="{B24E1DD1-6EFF-4A10-ABAF-94EE76DF78BB}" dt="2022-07-01T16:38:11.832" v="0"/>
        <pc:sldMkLst>
          <pc:docMk/>
          <pc:sldMk cId="2979888695" sldId="2134804591"/>
        </pc:sldMkLst>
      </pc:sldChg>
      <pc:sldChg chg="modTransition">
        <pc:chgData name="Abhishek PC" userId="9850f709-b105-4b75-be25-7b418f88c4ad" providerId="ADAL" clId="{B24E1DD1-6EFF-4A10-ABAF-94EE76DF78BB}" dt="2022-07-01T16:38:11.832" v="0"/>
        <pc:sldMkLst>
          <pc:docMk/>
          <pc:sldMk cId="3671410135" sldId="2147469594"/>
        </pc:sldMkLst>
      </pc:sldChg>
      <pc:sldChg chg="modTransition">
        <pc:chgData name="Abhishek PC" userId="9850f709-b105-4b75-be25-7b418f88c4ad" providerId="ADAL" clId="{B24E1DD1-6EFF-4A10-ABAF-94EE76DF78BB}" dt="2022-07-01T16:38:11.832" v="0"/>
        <pc:sldMkLst>
          <pc:docMk/>
          <pc:sldMk cId="2879308091" sldId="2147469595"/>
        </pc:sldMkLst>
      </pc:sldChg>
      <pc:sldChg chg="modTransition">
        <pc:chgData name="Abhishek PC" userId="9850f709-b105-4b75-be25-7b418f88c4ad" providerId="ADAL" clId="{B24E1DD1-6EFF-4A10-ABAF-94EE76DF78BB}" dt="2022-07-01T16:38:11.832" v="0"/>
        <pc:sldMkLst>
          <pc:docMk/>
          <pc:sldMk cId="3236569308" sldId="2147469597"/>
        </pc:sldMkLst>
      </pc:sldChg>
      <pc:sldChg chg="modTransition">
        <pc:chgData name="Abhishek PC" userId="9850f709-b105-4b75-be25-7b418f88c4ad" providerId="ADAL" clId="{B24E1DD1-6EFF-4A10-ABAF-94EE76DF78BB}" dt="2022-07-01T16:38:11.832" v="0"/>
        <pc:sldMkLst>
          <pc:docMk/>
          <pc:sldMk cId="3799475860" sldId="2147469600"/>
        </pc:sldMkLst>
      </pc:sldChg>
      <pc:sldChg chg="modTransition">
        <pc:chgData name="Abhishek PC" userId="9850f709-b105-4b75-be25-7b418f88c4ad" providerId="ADAL" clId="{B24E1DD1-6EFF-4A10-ABAF-94EE76DF78BB}" dt="2022-07-01T16:38:11.832" v="0"/>
        <pc:sldMkLst>
          <pc:docMk/>
          <pc:sldMk cId="1495609237" sldId="2147469601"/>
        </pc:sldMkLst>
      </pc:sldChg>
      <pc:sldChg chg="modTransition">
        <pc:chgData name="Abhishek PC" userId="9850f709-b105-4b75-be25-7b418f88c4ad" providerId="ADAL" clId="{B24E1DD1-6EFF-4A10-ABAF-94EE76DF78BB}" dt="2022-07-01T16:38:11.832" v="0"/>
        <pc:sldMkLst>
          <pc:docMk/>
          <pc:sldMk cId="2586040291" sldId="2147469605"/>
        </pc:sldMkLst>
      </pc:sldChg>
      <pc:sldChg chg="modTransition">
        <pc:chgData name="Abhishek PC" userId="9850f709-b105-4b75-be25-7b418f88c4ad" providerId="ADAL" clId="{B24E1DD1-6EFF-4A10-ABAF-94EE76DF78BB}" dt="2022-07-01T16:38:11.832" v="0"/>
        <pc:sldMkLst>
          <pc:docMk/>
          <pc:sldMk cId="3550606388" sldId="2147469606"/>
        </pc:sldMkLst>
      </pc:sldChg>
      <pc:sldChg chg="modTransition">
        <pc:chgData name="Abhishek PC" userId="9850f709-b105-4b75-be25-7b418f88c4ad" providerId="ADAL" clId="{B24E1DD1-6EFF-4A10-ABAF-94EE76DF78BB}" dt="2022-07-01T16:38:11.832" v="0"/>
        <pc:sldMkLst>
          <pc:docMk/>
          <pc:sldMk cId="1415154110" sldId="2147469607"/>
        </pc:sldMkLst>
      </pc:sldChg>
      <pc:sldChg chg="modTransition">
        <pc:chgData name="Abhishek PC" userId="9850f709-b105-4b75-be25-7b418f88c4ad" providerId="ADAL" clId="{B24E1DD1-6EFF-4A10-ABAF-94EE76DF78BB}" dt="2022-07-01T16:38:11.832" v="0"/>
        <pc:sldMkLst>
          <pc:docMk/>
          <pc:sldMk cId="1647127434" sldId="2147469608"/>
        </pc:sldMkLst>
      </pc:sldChg>
      <pc:sldChg chg="modTransition">
        <pc:chgData name="Abhishek PC" userId="9850f709-b105-4b75-be25-7b418f88c4ad" providerId="ADAL" clId="{B24E1DD1-6EFF-4A10-ABAF-94EE76DF78BB}" dt="2022-07-01T16:38:11.832" v="0"/>
        <pc:sldMkLst>
          <pc:docMk/>
          <pc:sldMk cId="1117014756" sldId="2147469609"/>
        </pc:sldMkLst>
      </pc:sldChg>
      <pc:sldChg chg="modTransition">
        <pc:chgData name="Abhishek PC" userId="9850f709-b105-4b75-be25-7b418f88c4ad" providerId="ADAL" clId="{B24E1DD1-6EFF-4A10-ABAF-94EE76DF78BB}" dt="2022-07-01T16:38:11.832" v="0"/>
        <pc:sldMkLst>
          <pc:docMk/>
          <pc:sldMk cId="2916314268" sldId="2147469610"/>
        </pc:sldMkLst>
      </pc:sldChg>
      <pc:sldChg chg="modTransition">
        <pc:chgData name="Abhishek PC" userId="9850f709-b105-4b75-be25-7b418f88c4ad" providerId="ADAL" clId="{B24E1DD1-6EFF-4A10-ABAF-94EE76DF78BB}" dt="2022-07-01T16:38:11.832" v="0"/>
        <pc:sldMkLst>
          <pc:docMk/>
          <pc:sldMk cId="3719912106" sldId="2147469611"/>
        </pc:sldMkLst>
      </pc:sldChg>
      <pc:sldChg chg="modTransition">
        <pc:chgData name="Abhishek PC" userId="9850f709-b105-4b75-be25-7b418f88c4ad" providerId="ADAL" clId="{B24E1DD1-6EFF-4A10-ABAF-94EE76DF78BB}" dt="2022-07-01T16:38:11.832" v="0"/>
        <pc:sldMkLst>
          <pc:docMk/>
          <pc:sldMk cId="1634564598" sldId="2147469612"/>
        </pc:sldMkLst>
      </pc:sldChg>
      <pc:sldChg chg="modTransition">
        <pc:chgData name="Abhishek PC" userId="9850f709-b105-4b75-be25-7b418f88c4ad" providerId="ADAL" clId="{B24E1DD1-6EFF-4A10-ABAF-94EE76DF78BB}" dt="2022-07-01T16:38:11.832" v="0"/>
        <pc:sldMkLst>
          <pc:docMk/>
          <pc:sldMk cId="4110051494" sldId="2147469613"/>
        </pc:sldMkLst>
      </pc:sldChg>
      <pc:sldChg chg="modTransition">
        <pc:chgData name="Abhishek PC" userId="9850f709-b105-4b75-be25-7b418f88c4ad" providerId="ADAL" clId="{B24E1DD1-6EFF-4A10-ABAF-94EE76DF78BB}" dt="2022-07-01T16:38:11.832" v="0"/>
        <pc:sldMkLst>
          <pc:docMk/>
          <pc:sldMk cId="3186922062" sldId="2147469614"/>
        </pc:sldMkLst>
      </pc:sldChg>
      <pc:sldChg chg="modTransition">
        <pc:chgData name="Abhishek PC" userId="9850f709-b105-4b75-be25-7b418f88c4ad" providerId="ADAL" clId="{B24E1DD1-6EFF-4A10-ABAF-94EE76DF78BB}" dt="2022-07-01T16:38:11.832" v="0"/>
        <pc:sldMkLst>
          <pc:docMk/>
          <pc:sldMk cId="2858467852" sldId="2147469615"/>
        </pc:sldMkLst>
      </pc:sldChg>
      <pc:sldChg chg="modTransition">
        <pc:chgData name="Abhishek PC" userId="9850f709-b105-4b75-be25-7b418f88c4ad" providerId="ADAL" clId="{B24E1DD1-6EFF-4A10-ABAF-94EE76DF78BB}" dt="2022-07-01T16:38:11.832" v="0"/>
        <pc:sldMkLst>
          <pc:docMk/>
          <pc:sldMk cId="2857144471" sldId="2147469617"/>
        </pc:sldMkLst>
      </pc:sldChg>
      <pc:sldChg chg="modTransition">
        <pc:chgData name="Abhishek PC" userId="9850f709-b105-4b75-be25-7b418f88c4ad" providerId="ADAL" clId="{B24E1DD1-6EFF-4A10-ABAF-94EE76DF78BB}" dt="2022-07-01T16:38:11.832" v="0"/>
        <pc:sldMkLst>
          <pc:docMk/>
          <pc:sldMk cId="3570809755" sldId="2147469622"/>
        </pc:sldMkLst>
      </pc:sldChg>
      <pc:sldChg chg="modTransition">
        <pc:chgData name="Abhishek PC" userId="9850f709-b105-4b75-be25-7b418f88c4ad" providerId="ADAL" clId="{B24E1DD1-6EFF-4A10-ABAF-94EE76DF78BB}" dt="2022-07-01T16:38:11.832" v="0"/>
        <pc:sldMkLst>
          <pc:docMk/>
          <pc:sldMk cId="4017702559" sldId="2147469667"/>
        </pc:sldMkLst>
      </pc:sldChg>
      <pc:sldChg chg="modTransition">
        <pc:chgData name="Abhishek PC" userId="9850f709-b105-4b75-be25-7b418f88c4ad" providerId="ADAL" clId="{B24E1DD1-6EFF-4A10-ABAF-94EE76DF78BB}" dt="2022-07-01T16:38:11.832" v="0"/>
        <pc:sldMkLst>
          <pc:docMk/>
          <pc:sldMk cId="1679778013" sldId="2147470190"/>
        </pc:sldMkLst>
      </pc:sldChg>
      <pc:sldChg chg="modTransition">
        <pc:chgData name="Abhishek PC" userId="9850f709-b105-4b75-be25-7b418f88c4ad" providerId="ADAL" clId="{B24E1DD1-6EFF-4A10-ABAF-94EE76DF78BB}" dt="2022-07-01T16:38:11.832" v="0"/>
        <pc:sldMkLst>
          <pc:docMk/>
          <pc:sldMk cId="3732059876" sldId="2147470191"/>
        </pc:sldMkLst>
      </pc:sldChg>
      <pc:sldChg chg="modTransition">
        <pc:chgData name="Abhishek PC" userId="9850f709-b105-4b75-be25-7b418f88c4ad" providerId="ADAL" clId="{B24E1DD1-6EFF-4A10-ABAF-94EE76DF78BB}" dt="2022-07-01T16:38:11.832" v="0"/>
        <pc:sldMkLst>
          <pc:docMk/>
          <pc:sldMk cId="2038013948" sldId="2147470192"/>
        </pc:sldMkLst>
      </pc:sldChg>
      <pc:sldChg chg="modTransition">
        <pc:chgData name="Abhishek PC" userId="9850f709-b105-4b75-be25-7b418f88c4ad" providerId="ADAL" clId="{B24E1DD1-6EFF-4A10-ABAF-94EE76DF78BB}" dt="2022-07-01T16:38:11.832" v="0"/>
        <pc:sldMkLst>
          <pc:docMk/>
          <pc:sldMk cId="1141363920" sldId="2147470194"/>
        </pc:sldMkLst>
      </pc:sldChg>
      <pc:sldChg chg="modTransition">
        <pc:chgData name="Abhishek PC" userId="9850f709-b105-4b75-be25-7b418f88c4ad" providerId="ADAL" clId="{B24E1DD1-6EFF-4A10-ABAF-94EE76DF78BB}" dt="2022-07-01T16:38:11.832" v="0"/>
        <pc:sldMkLst>
          <pc:docMk/>
          <pc:sldMk cId="2831610660" sldId="2147470195"/>
        </pc:sldMkLst>
      </pc:sldChg>
      <pc:sldChg chg="modTransition">
        <pc:chgData name="Abhishek PC" userId="9850f709-b105-4b75-be25-7b418f88c4ad" providerId="ADAL" clId="{B24E1DD1-6EFF-4A10-ABAF-94EE76DF78BB}" dt="2022-07-01T16:38:11.832" v="0"/>
        <pc:sldMkLst>
          <pc:docMk/>
          <pc:sldMk cId="443762684" sldId="2147470196"/>
        </pc:sldMkLst>
      </pc:sldChg>
    </pc:docChg>
  </pc:docChgLst>
  <pc:docChgLst>
    <pc:chgData name="Reuben Issac Jacob" userId="a26d73c9-1689-41bd-af50-ef825e838770" providerId="ADAL" clId="{4BC92FC9-3652-4620-89FB-666341318ABC}"/>
    <pc:docChg chg="custSel modSld delMainMaster">
      <pc:chgData name="Reuben Issac Jacob" userId="a26d73c9-1689-41bd-af50-ef825e838770" providerId="ADAL" clId="{4BC92FC9-3652-4620-89FB-666341318ABC}" dt="2022-06-30T14:31:30.792" v="14" actId="207"/>
      <pc:docMkLst>
        <pc:docMk/>
      </pc:docMkLst>
      <pc:sldChg chg="addSp delSp modSp mod modClrScheme chgLayout">
        <pc:chgData name="Reuben Issac Jacob" userId="a26d73c9-1689-41bd-af50-ef825e838770" providerId="ADAL" clId="{4BC92FC9-3652-4620-89FB-666341318ABC}" dt="2022-06-30T14:31:30.792" v="14" actId="207"/>
        <pc:sldMkLst>
          <pc:docMk/>
          <pc:sldMk cId="4017702559" sldId="2147469667"/>
        </pc:sldMkLst>
        <pc:spChg chg="mod ord">
          <ac:chgData name="Reuben Issac Jacob" userId="a26d73c9-1689-41bd-af50-ef825e838770" providerId="ADAL" clId="{4BC92FC9-3652-4620-89FB-666341318ABC}" dt="2022-06-30T14:29:07.620" v="2" actId="700"/>
          <ac:spMkLst>
            <pc:docMk/>
            <pc:sldMk cId="4017702559" sldId="2147469667"/>
            <ac:spMk id="2" creationId="{A2EDDD47-2518-F47B-F5DD-7A3A42BB7475}"/>
          </ac:spMkLst>
        </pc:spChg>
        <pc:spChg chg="del mod ord">
          <ac:chgData name="Reuben Issac Jacob" userId="a26d73c9-1689-41bd-af50-ef825e838770" providerId="ADAL" clId="{4BC92FC9-3652-4620-89FB-666341318ABC}" dt="2022-06-30T14:30:11.673" v="6"/>
          <ac:spMkLst>
            <pc:docMk/>
            <pc:sldMk cId="4017702559" sldId="2147469667"/>
            <ac:spMk id="3" creationId="{13F2FAFC-CAF7-4190-C7A7-40881695B175}"/>
          </ac:spMkLst>
        </pc:spChg>
        <pc:spChg chg="add mod">
          <ac:chgData name="Reuben Issac Jacob" userId="a26d73c9-1689-41bd-af50-ef825e838770" providerId="ADAL" clId="{4BC92FC9-3652-4620-89FB-666341318ABC}" dt="2022-06-30T14:31:30.792" v="14" actId="207"/>
          <ac:spMkLst>
            <pc:docMk/>
            <pc:sldMk cId="4017702559" sldId="2147469667"/>
            <ac:spMk id="4" creationId="{9A5D2D5A-A34A-08E7-F4FD-51809CE92399}"/>
          </ac:spMkLst>
        </pc:spChg>
      </pc:sldChg>
      <pc:sldMasterChg chg="del delSldLayout">
        <pc:chgData name="Reuben Issac Jacob" userId="a26d73c9-1689-41bd-af50-ef825e838770" providerId="ADAL" clId="{4BC92FC9-3652-4620-89FB-666341318ABC}" dt="2022-06-30T14:29:07.620" v="2" actId="700"/>
        <pc:sldMasterMkLst>
          <pc:docMk/>
          <pc:sldMasterMk cId="1199767111" sldId="2147483928"/>
        </pc:sldMasterMkLst>
        <pc:sldLayoutChg chg="del">
          <pc:chgData name="Reuben Issac Jacob" userId="a26d73c9-1689-41bd-af50-ef825e838770" providerId="ADAL" clId="{4BC92FC9-3652-4620-89FB-666341318ABC}" dt="2022-06-30T14:29:07.620" v="2" actId="700"/>
          <pc:sldLayoutMkLst>
            <pc:docMk/>
            <pc:sldMasterMk cId="1199767111" sldId="2147483928"/>
            <pc:sldLayoutMk cId="1734203497" sldId="2147483929"/>
          </pc:sldLayoutMkLst>
        </pc:sldLayoutChg>
        <pc:sldLayoutChg chg="del">
          <pc:chgData name="Reuben Issac Jacob" userId="a26d73c9-1689-41bd-af50-ef825e838770" providerId="ADAL" clId="{4BC92FC9-3652-4620-89FB-666341318ABC}" dt="2022-06-30T14:29:07.620" v="2" actId="700"/>
          <pc:sldLayoutMkLst>
            <pc:docMk/>
            <pc:sldMasterMk cId="1199767111" sldId="2147483928"/>
            <pc:sldLayoutMk cId="1433256839" sldId="2147483930"/>
          </pc:sldLayoutMkLst>
        </pc:sldLayoutChg>
        <pc:sldLayoutChg chg="del">
          <pc:chgData name="Reuben Issac Jacob" userId="a26d73c9-1689-41bd-af50-ef825e838770" providerId="ADAL" clId="{4BC92FC9-3652-4620-89FB-666341318ABC}" dt="2022-06-30T14:29:07.620" v="2" actId="700"/>
          <pc:sldLayoutMkLst>
            <pc:docMk/>
            <pc:sldMasterMk cId="1199767111" sldId="2147483928"/>
            <pc:sldLayoutMk cId="1886152516" sldId="2147483931"/>
          </pc:sldLayoutMkLst>
        </pc:sldLayoutChg>
        <pc:sldLayoutChg chg="del">
          <pc:chgData name="Reuben Issac Jacob" userId="a26d73c9-1689-41bd-af50-ef825e838770" providerId="ADAL" clId="{4BC92FC9-3652-4620-89FB-666341318ABC}" dt="2022-06-30T14:29:07.620" v="2" actId="700"/>
          <pc:sldLayoutMkLst>
            <pc:docMk/>
            <pc:sldMasterMk cId="1199767111" sldId="2147483928"/>
            <pc:sldLayoutMk cId="1426229217" sldId="2147483932"/>
          </pc:sldLayoutMkLst>
        </pc:sldLayoutChg>
        <pc:sldLayoutChg chg="del">
          <pc:chgData name="Reuben Issac Jacob" userId="a26d73c9-1689-41bd-af50-ef825e838770" providerId="ADAL" clId="{4BC92FC9-3652-4620-89FB-666341318ABC}" dt="2022-06-30T14:29:07.620" v="2" actId="700"/>
          <pc:sldLayoutMkLst>
            <pc:docMk/>
            <pc:sldMasterMk cId="1199767111" sldId="2147483928"/>
            <pc:sldLayoutMk cId="1361837463" sldId="2147483933"/>
          </pc:sldLayoutMkLst>
        </pc:sldLayoutChg>
        <pc:sldLayoutChg chg="del">
          <pc:chgData name="Reuben Issac Jacob" userId="a26d73c9-1689-41bd-af50-ef825e838770" providerId="ADAL" clId="{4BC92FC9-3652-4620-89FB-666341318ABC}" dt="2022-06-30T14:29:07.620" v="2" actId="700"/>
          <pc:sldLayoutMkLst>
            <pc:docMk/>
            <pc:sldMasterMk cId="1199767111" sldId="2147483928"/>
            <pc:sldLayoutMk cId="1680047472" sldId="2147483934"/>
          </pc:sldLayoutMkLst>
        </pc:sldLayoutChg>
        <pc:sldLayoutChg chg="del">
          <pc:chgData name="Reuben Issac Jacob" userId="a26d73c9-1689-41bd-af50-ef825e838770" providerId="ADAL" clId="{4BC92FC9-3652-4620-89FB-666341318ABC}" dt="2022-06-30T14:29:07.620" v="2" actId="700"/>
          <pc:sldLayoutMkLst>
            <pc:docMk/>
            <pc:sldMasterMk cId="1199767111" sldId="2147483928"/>
            <pc:sldLayoutMk cId="2706082104" sldId="2147483935"/>
          </pc:sldLayoutMkLst>
        </pc:sldLayoutChg>
        <pc:sldLayoutChg chg="del">
          <pc:chgData name="Reuben Issac Jacob" userId="a26d73c9-1689-41bd-af50-ef825e838770" providerId="ADAL" clId="{4BC92FC9-3652-4620-89FB-666341318ABC}" dt="2022-06-30T14:29:07.620" v="2" actId="700"/>
          <pc:sldLayoutMkLst>
            <pc:docMk/>
            <pc:sldMasterMk cId="1199767111" sldId="2147483928"/>
            <pc:sldLayoutMk cId="2317894688" sldId="2147483936"/>
          </pc:sldLayoutMkLst>
        </pc:sldLayoutChg>
      </pc:sldMasterChg>
    </pc:docChg>
  </pc:docChgLst>
  <pc:docChgLst>
    <pc:chgData name="Dan Moore" userId="432a1231-f1bc-48da-b3ef-5b1092c905eb" providerId="ADAL" clId="{4688299A-C75B-4DF0-9966-EFE81D26C821}"/>
    <pc:docChg chg="undo custSel modSld modMainMaster">
      <pc:chgData name="Dan Moore" userId="432a1231-f1bc-48da-b3ef-5b1092c905eb" providerId="ADAL" clId="{4688299A-C75B-4DF0-9966-EFE81D26C821}" dt="2022-06-28T19:23:52.986" v="804" actId="167"/>
      <pc:docMkLst>
        <pc:docMk/>
      </pc:docMkLst>
      <pc:sldChg chg="addSp delSp modSp mod">
        <pc:chgData name="Dan Moore" userId="432a1231-f1bc-48da-b3ef-5b1092c905eb" providerId="ADAL" clId="{4688299A-C75B-4DF0-9966-EFE81D26C821}" dt="2022-06-27T19:28:24.225" v="687" actId="1076"/>
        <pc:sldMkLst>
          <pc:docMk/>
          <pc:sldMk cId="3839602372" sldId="289"/>
        </pc:sldMkLst>
        <pc:spChg chg="del">
          <ac:chgData name="Dan Moore" userId="432a1231-f1bc-48da-b3ef-5b1092c905eb" providerId="ADAL" clId="{4688299A-C75B-4DF0-9966-EFE81D26C821}" dt="2022-06-27T19:28:18.107" v="675" actId="478"/>
          <ac:spMkLst>
            <pc:docMk/>
            <pc:sldMk cId="3839602372" sldId="289"/>
            <ac:spMk id="4" creationId="{6A78FED8-F3E9-4F31-1299-05DD0E573D9C}"/>
          </ac:spMkLst>
        </pc:spChg>
        <pc:spChg chg="add mod">
          <ac:chgData name="Dan Moore" userId="432a1231-f1bc-48da-b3ef-5b1092c905eb" providerId="ADAL" clId="{4688299A-C75B-4DF0-9966-EFE81D26C821}" dt="2022-06-27T19:28:20.280" v="686" actId="20577"/>
          <ac:spMkLst>
            <pc:docMk/>
            <pc:sldMk cId="3839602372" sldId="289"/>
            <ac:spMk id="5" creationId="{D4AAF124-69E2-1534-A4B0-31ACDF813787}"/>
          </ac:spMkLst>
        </pc:spChg>
        <pc:spChg chg="mod">
          <ac:chgData name="Dan Moore" userId="432a1231-f1bc-48da-b3ef-5b1092c905eb" providerId="ADAL" clId="{4688299A-C75B-4DF0-9966-EFE81D26C821}" dt="2022-06-27T19:28:24.225" v="687" actId="1076"/>
          <ac:spMkLst>
            <pc:docMk/>
            <pc:sldMk cId="3839602372" sldId="289"/>
            <ac:spMk id="7" creationId="{F36ED77A-7B25-EBB7-F11E-80D8279CAE1D}"/>
          </ac:spMkLst>
        </pc:spChg>
      </pc:sldChg>
      <pc:sldChg chg="addSp delSp modSp mod">
        <pc:chgData name="Dan Moore" userId="432a1231-f1bc-48da-b3ef-5b1092c905eb" providerId="ADAL" clId="{4688299A-C75B-4DF0-9966-EFE81D26C821}" dt="2022-06-27T19:23:11.793" v="20" actId="20577"/>
        <pc:sldMkLst>
          <pc:docMk/>
          <pc:sldMk cId="4229963047" sldId="292"/>
        </pc:sldMkLst>
        <pc:spChg chg="add mod">
          <ac:chgData name="Dan Moore" userId="432a1231-f1bc-48da-b3ef-5b1092c905eb" providerId="ADAL" clId="{4688299A-C75B-4DF0-9966-EFE81D26C821}" dt="2022-06-27T19:23:11.793" v="20" actId="20577"/>
          <ac:spMkLst>
            <pc:docMk/>
            <pc:sldMk cId="4229963047" sldId="292"/>
            <ac:spMk id="4" creationId="{B2A461C9-3EF6-3B62-D813-BF12DA3BA2EC}"/>
          </ac:spMkLst>
        </pc:spChg>
        <pc:spChg chg="del">
          <ac:chgData name="Dan Moore" userId="432a1231-f1bc-48da-b3ef-5b1092c905eb" providerId="ADAL" clId="{4688299A-C75B-4DF0-9966-EFE81D26C821}" dt="2022-06-27T19:23:05.296" v="3" actId="478"/>
          <ac:spMkLst>
            <pc:docMk/>
            <pc:sldMk cId="4229963047" sldId="292"/>
            <ac:spMk id="5" creationId="{A5FE043D-9499-A4F8-E98C-573DF1C5210E}"/>
          </ac:spMkLst>
        </pc:spChg>
      </pc:sldChg>
      <pc:sldChg chg="addSp delSp modSp mod">
        <pc:chgData name="Dan Moore" userId="432a1231-f1bc-48da-b3ef-5b1092c905eb" providerId="ADAL" clId="{4688299A-C75B-4DF0-9966-EFE81D26C821}" dt="2022-06-28T17:43:43.885" v="786" actId="1076"/>
        <pc:sldMkLst>
          <pc:docMk/>
          <pc:sldMk cId="2965792413" sldId="296"/>
        </pc:sldMkLst>
        <pc:spChg chg="del">
          <ac:chgData name="Dan Moore" userId="432a1231-f1bc-48da-b3ef-5b1092c905eb" providerId="ADAL" clId="{4688299A-C75B-4DF0-9966-EFE81D26C821}" dt="2022-06-27T19:26:31.232" v="422" actId="478"/>
          <ac:spMkLst>
            <pc:docMk/>
            <pc:sldMk cId="2965792413" sldId="296"/>
            <ac:spMk id="2" creationId="{D94FF041-3708-4FED-EEBE-36D960F29156}"/>
          </ac:spMkLst>
        </pc:spChg>
        <pc:spChg chg="add mod">
          <ac:chgData name="Dan Moore" userId="432a1231-f1bc-48da-b3ef-5b1092c905eb" providerId="ADAL" clId="{4688299A-C75B-4DF0-9966-EFE81D26C821}" dt="2022-06-27T19:26:34.734" v="440" actId="20577"/>
          <ac:spMkLst>
            <pc:docMk/>
            <pc:sldMk cId="2965792413" sldId="296"/>
            <ac:spMk id="5" creationId="{634B73D5-51E0-89AE-E121-85F8AB58BB26}"/>
          </ac:spMkLst>
        </pc:spChg>
        <pc:picChg chg="mod">
          <ac:chgData name="Dan Moore" userId="432a1231-f1bc-48da-b3ef-5b1092c905eb" providerId="ADAL" clId="{4688299A-C75B-4DF0-9966-EFE81D26C821}" dt="2022-06-28T17:43:43.885" v="786" actId="1076"/>
          <ac:picMkLst>
            <pc:docMk/>
            <pc:sldMk cId="2965792413" sldId="296"/>
            <ac:picMk id="7" creationId="{56A0F0C4-0FC5-6099-D714-1D7A1E4BA2F1}"/>
          </ac:picMkLst>
        </pc:picChg>
      </pc:sldChg>
      <pc:sldChg chg="addSp delSp modSp mod">
        <pc:chgData name="Dan Moore" userId="432a1231-f1bc-48da-b3ef-5b1092c905eb" providerId="ADAL" clId="{4688299A-C75B-4DF0-9966-EFE81D26C821}" dt="2022-06-27T19:27:24.234" v="557" actId="20577"/>
        <pc:sldMkLst>
          <pc:docMk/>
          <pc:sldMk cId="3828084957" sldId="297"/>
        </pc:sldMkLst>
        <pc:spChg chg="del">
          <ac:chgData name="Dan Moore" userId="432a1231-f1bc-48da-b3ef-5b1092c905eb" providerId="ADAL" clId="{4688299A-C75B-4DF0-9966-EFE81D26C821}" dt="2022-06-27T19:27:19.089" v="538" actId="478"/>
          <ac:spMkLst>
            <pc:docMk/>
            <pc:sldMk cId="3828084957" sldId="297"/>
            <ac:spMk id="2" creationId="{4B9D760B-7FFA-3C55-4C18-700088533444}"/>
          </ac:spMkLst>
        </pc:spChg>
        <pc:spChg chg="add mod">
          <ac:chgData name="Dan Moore" userId="432a1231-f1bc-48da-b3ef-5b1092c905eb" providerId="ADAL" clId="{4688299A-C75B-4DF0-9966-EFE81D26C821}" dt="2022-06-27T19:27:24.234" v="557" actId="20577"/>
          <ac:spMkLst>
            <pc:docMk/>
            <pc:sldMk cId="3828084957" sldId="297"/>
            <ac:spMk id="4" creationId="{BBADE238-910A-48A6-B2D9-0BE244AECC18}"/>
          </ac:spMkLst>
        </pc:spChg>
      </pc:sldChg>
      <pc:sldChg chg="addSp delSp modSp mod">
        <pc:chgData name="Dan Moore" userId="432a1231-f1bc-48da-b3ef-5b1092c905eb" providerId="ADAL" clId="{4688299A-C75B-4DF0-9966-EFE81D26C821}" dt="2022-06-28T17:42:36.719" v="767" actId="1076"/>
        <pc:sldMkLst>
          <pc:docMk/>
          <pc:sldMk cId="2570058085" sldId="299"/>
        </pc:sldMkLst>
        <pc:spChg chg="del">
          <ac:chgData name="Dan Moore" userId="432a1231-f1bc-48da-b3ef-5b1092c905eb" providerId="ADAL" clId="{4688299A-C75B-4DF0-9966-EFE81D26C821}" dt="2022-06-27T19:28:12.596" v="664" actId="478"/>
          <ac:spMkLst>
            <pc:docMk/>
            <pc:sldMk cId="2570058085" sldId="299"/>
            <ac:spMk id="3" creationId="{61F0B9B6-2B1A-E3C1-76E8-E8F7D31297F6}"/>
          </ac:spMkLst>
        </pc:spChg>
        <pc:spChg chg="add mod">
          <ac:chgData name="Dan Moore" userId="432a1231-f1bc-48da-b3ef-5b1092c905eb" providerId="ADAL" clId="{4688299A-C75B-4DF0-9966-EFE81D26C821}" dt="2022-06-27T19:28:14.740" v="674" actId="20577"/>
          <ac:spMkLst>
            <pc:docMk/>
            <pc:sldMk cId="2570058085" sldId="299"/>
            <ac:spMk id="4" creationId="{2299AE5F-E7B4-5409-85D3-FC389BE65189}"/>
          </ac:spMkLst>
        </pc:spChg>
        <pc:picChg chg="mod modCrop">
          <ac:chgData name="Dan Moore" userId="432a1231-f1bc-48da-b3ef-5b1092c905eb" providerId="ADAL" clId="{4688299A-C75B-4DF0-9966-EFE81D26C821}" dt="2022-06-28T17:42:36.719" v="767" actId="1076"/>
          <ac:picMkLst>
            <pc:docMk/>
            <pc:sldMk cId="2570058085" sldId="299"/>
            <ac:picMk id="6" creationId="{82CC82B2-E77F-04EE-9BAD-2C2BAD36DBA4}"/>
          </ac:picMkLst>
        </pc:picChg>
      </pc:sldChg>
      <pc:sldChg chg="addSp delSp modSp mod">
        <pc:chgData name="Dan Moore" userId="432a1231-f1bc-48da-b3ef-5b1092c905eb" providerId="ADAL" clId="{4688299A-C75B-4DF0-9966-EFE81D26C821}" dt="2022-06-27T19:23:23.908" v="42" actId="20577"/>
        <pc:sldMkLst>
          <pc:docMk/>
          <pc:sldMk cId="3592828332" sldId="300"/>
        </pc:sldMkLst>
        <pc:spChg chg="del">
          <ac:chgData name="Dan Moore" userId="432a1231-f1bc-48da-b3ef-5b1092c905eb" providerId="ADAL" clId="{4688299A-C75B-4DF0-9966-EFE81D26C821}" dt="2022-06-27T19:23:19.367" v="21" actId="478"/>
          <ac:spMkLst>
            <pc:docMk/>
            <pc:sldMk cId="3592828332" sldId="300"/>
            <ac:spMk id="2" creationId="{C4A85D5A-2441-9BBB-1189-6BA372D41D58}"/>
          </ac:spMkLst>
        </pc:spChg>
        <pc:spChg chg="add mod">
          <ac:chgData name="Dan Moore" userId="432a1231-f1bc-48da-b3ef-5b1092c905eb" providerId="ADAL" clId="{4688299A-C75B-4DF0-9966-EFE81D26C821}" dt="2022-06-27T19:23:23.908" v="42" actId="20577"/>
          <ac:spMkLst>
            <pc:docMk/>
            <pc:sldMk cId="3592828332" sldId="300"/>
            <ac:spMk id="5" creationId="{EDEAE5D4-7697-3E5F-268A-724090F9599D}"/>
          </ac:spMkLst>
        </pc:spChg>
      </pc:sldChg>
      <pc:sldChg chg="addSp delSp modSp mod">
        <pc:chgData name="Dan Moore" userId="432a1231-f1bc-48da-b3ef-5b1092c905eb" providerId="ADAL" clId="{4688299A-C75B-4DF0-9966-EFE81D26C821}" dt="2022-06-27T19:23:37.322" v="79" actId="20577"/>
        <pc:sldMkLst>
          <pc:docMk/>
          <pc:sldMk cId="3830481652" sldId="301"/>
        </pc:sldMkLst>
        <pc:spChg chg="del">
          <ac:chgData name="Dan Moore" userId="432a1231-f1bc-48da-b3ef-5b1092c905eb" providerId="ADAL" clId="{4688299A-C75B-4DF0-9966-EFE81D26C821}" dt="2022-06-27T19:23:28.691" v="43" actId="478"/>
          <ac:spMkLst>
            <pc:docMk/>
            <pc:sldMk cId="3830481652" sldId="301"/>
            <ac:spMk id="2" creationId="{0F8CF62C-B4F7-084C-BCD9-D47315CF6088}"/>
          </ac:spMkLst>
        </pc:spChg>
        <pc:spChg chg="add mod">
          <ac:chgData name="Dan Moore" userId="432a1231-f1bc-48da-b3ef-5b1092c905eb" providerId="ADAL" clId="{4688299A-C75B-4DF0-9966-EFE81D26C821}" dt="2022-06-27T19:23:37.322" v="79" actId="20577"/>
          <ac:spMkLst>
            <pc:docMk/>
            <pc:sldMk cId="3830481652" sldId="301"/>
            <ac:spMk id="6" creationId="{A6A478D5-9CD7-058B-0145-851AF82D9D6F}"/>
          </ac:spMkLst>
        </pc:spChg>
      </pc:sldChg>
      <pc:sldChg chg="addSp delSp modSp mod">
        <pc:chgData name="Dan Moore" userId="432a1231-f1bc-48da-b3ef-5b1092c905eb" providerId="ADAL" clId="{4688299A-C75B-4DF0-9966-EFE81D26C821}" dt="2022-06-27T19:25:59.719" v="358" actId="1076"/>
        <pc:sldMkLst>
          <pc:docMk/>
          <pc:sldMk cId="20936621" sldId="1915"/>
        </pc:sldMkLst>
        <pc:spChg chg="add mod">
          <ac:chgData name="Dan Moore" userId="432a1231-f1bc-48da-b3ef-5b1092c905eb" providerId="ADAL" clId="{4688299A-C75B-4DF0-9966-EFE81D26C821}" dt="2022-06-27T19:25:54.006" v="357" actId="20577"/>
          <ac:spMkLst>
            <pc:docMk/>
            <pc:sldMk cId="20936621" sldId="1915"/>
            <ac:spMk id="3" creationId="{074AAE1F-0ECF-4BB7-84C5-378FB5FCABDF}"/>
          </ac:spMkLst>
        </pc:spChg>
        <pc:spChg chg="del">
          <ac:chgData name="Dan Moore" userId="432a1231-f1bc-48da-b3ef-5b1092c905eb" providerId="ADAL" clId="{4688299A-C75B-4DF0-9966-EFE81D26C821}" dt="2022-06-27T19:25:51.517" v="348" actId="478"/>
          <ac:spMkLst>
            <pc:docMk/>
            <pc:sldMk cId="20936621" sldId="1915"/>
            <ac:spMk id="7" creationId="{5C927168-6F41-8495-DA0F-77D64A48820B}"/>
          </ac:spMkLst>
        </pc:spChg>
        <pc:spChg chg="mod">
          <ac:chgData name="Dan Moore" userId="432a1231-f1bc-48da-b3ef-5b1092c905eb" providerId="ADAL" clId="{4688299A-C75B-4DF0-9966-EFE81D26C821}" dt="2022-06-27T19:25:59.719" v="358" actId="1076"/>
          <ac:spMkLst>
            <pc:docMk/>
            <pc:sldMk cId="20936621" sldId="1915"/>
            <ac:spMk id="9" creationId="{E52889C9-244F-455F-8AAC-619E1BF95973}"/>
          </ac:spMkLst>
        </pc:spChg>
      </pc:sldChg>
      <pc:sldChg chg="addSp delSp modSp mod">
        <pc:chgData name="Dan Moore" userId="432a1231-f1bc-48da-b3ef-5b1092c905eb" providerId="ADAL" clId="{4688299A-C75B-4DF0-9966-EFE81D26C821}" dt="2022-06-27T19:25:46.935" v="347" actId="1076"/>
        <pc:sldMkLst>
          <pc:docMk/>
          <pc:sldMk cId="2927627257" sldId="2204"/>
        </pc:sldMkLst>
        <pc:spChg chg="del">
          <ac:chgData name="Dan Moore" userId="432a1231-f1bc-48da-b3ef-5b1092c905eb" providerId="ADAL" clId="{4688299A-C75B-4DF0-9966-EFE81D26C821}" dt="2022-06-27T19:25:39.413" v="322" actId="478"/>
          <ac:spMkLst>
            <pc:docMk/>
            <pc:sldMk cId="2927627257" sldId="2204"/>
            <ac:spMk id="2" creationId="{D02C902D-707A-211D-1FD8-4BD6DC1041F4}"/>
          </ac:spMkLst>
        </pc:spChg>
        <pc:spChg chg="add mod">
          <ac:chgData name="Dan Moore" userId="432a1231-f1bc-48da-b3ef-5b1092c905eb" providerId="ADAL" clId="{4688299A-C75B-4DF0-9966-EFE81D26C821}" dt="2022-06-27T19:25:43.351" v="346" actId="20577"/>
          <ac:spMkLst>
            <pc:docMk/>
            <pc:sldMk cId="2927627257" sldId="2204"/>
            <ac:spMk id="6" creationId="{2D968DC7-C109-05E5-3498-432885C3B929}"/>
          </ac:spMkLst>
        </pc:spChg>
        <pc:spChg chg="mod">
          <ac:chgData name="Dan Moore" userId="432a1231-f1bc-48da-b3ef-5b1092c905eb" providerId="ADAL" clId="{4688299A-C75B-4DF0-9966-EFE81D26C821}" dt="2022-06-27T19:25:46.935" v="347" actId="1076"/>
          <ac:spMkLst>
            <pc:docMk/>
            <pc:sldMk cId="2927627257" sldId="2204"/>
            <ac:spMk id="186" creationId="{40EC4DB3-70CC-4163-8738-B44091FED9B1}"/>
          </ac:spMkLst>
        </pc:spChg>
      </pc:sldChg>
      <pc:sldChg chg="addSp delSp modSp mod">
        <pc:chgData name="Dan Moore" userId="432a1231-f1bc-48da-b3ef-5b1092c905eb" providerId="ADAL" clId="{4688299A-C75B-4DF0-9966-EFE81D26C821}" dt="2022-06-27T19:24:11.124" v="135" actId="20577"/>
        <pc:sldMkLst>
          <pc:docMk/>
          <pc:sldMk cId="3153476211" sldId="2308"/>
        </pc:sldMkLst>
        <pc:spChg chg="del">
          <ac:chgData name="Dan Moore" userId="432a1231-f1bc-48da-b3ef-5b1092c905eb" providerId="ADAL" clId="{4688299A-C75B-4DF0-9966-EFE81D26C821}" dt="2022-06-27T19:24:02.885" v="109" actId="478"/>
          <ac:spMkLst>
            <pc:docMk/>
            <pc:sldMk cId="3153476211" sldId="2308"/>
            <ac:spMk id="6" creationId="{1B402ACE-A95D-8454-859E-228D20C2B791}"/>
          </ac:spMkLst>
        </pc:spChg>
        <pc:spChg chg="add mod">
          <ac:chgData name="Dan Moore" userId="432a1231-f1bc-48da-b3ef-5b1092c905eb" providerId="ADAL" clId="{4688299A-C75B-4DF0-9966-EFE81D26C821}" dt="2022-06-27T19:24:11.124" v="135" actId="20577"/>
          <ac:spMkLst>
            <pc:docMk/>
            <pc:sldMk cId="3153476211" sldId="2308"/>
            <ac:spMk id="8" creationId="{86BE058F-7278-3B20-0FB7-83E22715CBA8}"/>
          </ac:spMkLst>
        </pc:spChg>
      </pc:sldChg>
      <pc:sldChg chg="addSp delSp modSp mod">
        <pc:chgData name="Dan Moore" userId="432a1231-f1bc-48da-b3ef-5b1092c905eb" providerId="ADAL" clId="{4688299A-C75B-4DF0-9966-EFE81D26C821}" dt="2022-06-27T19:25:34.610" v="321" actId="1076"/>
        <pc:sldMkLst>
          <pc:docMk/>
          <pc:sldMk cId="3405347775" sldId="4265"/>
        </pc:sldMkLst>
        <pc:spChg chg="add mod">
          <ac:chgData name="Dan Moore" userId="432a1231-f1bc-48da-b3ef-5b1092c905eb" providerId="ADAL" clId="{4688299A-C75B-4DF0-9966-EFE81D26C821}" dt="2022-06-27T19:25:30.417" v="320" actId="20577"/>
          <ac:spMkLst>
            <pc:docMk/>
            <pc:sldMk cId="3405347775" sldId="4265"/>
            <ac:spMk id="4" creationId="{36BD4A49-76D9-B85E-553D-C85527D741D6}"/>
          </ac:spMkLst>
        </pc:spChg>
        <pc:spChg chg="del">
          <ac:chgData name="Dan Moore" userId="432a1231-f1bc-48da-b3ef-5b1092c905eb" providerId="ADAL" clId="{4688299A-C75B-4DF0-9966-EFE81D26C821}" dt="2022-06-27T19:25:26.521" v="301" actId="478"/>
          <ac:spMkLst>
            <pc:docMk/>
            <pc:sldMk cId="3405347775" sldId="4265"/>
            <ac:spMk id="24" creationId="{4C33AFC9-B4B8-1015-E75D-FF905081E220}"/>
          </ac:spMkLst>
        </pc:spChg>
        <pc:spChg chg="mod">
          <ac:chgData name="Dan Moore" userId="432a1231-f1bc-48da-b3ef-5b1092c905eb" providerId="ADAL" clId="{4688299A-C75B-4DF0-9966-EFE81D26C821}" dt="2022-06-27T19:25:34.610" v="321" actId="1076"/>
          <ac:spMkLst>
            <pc:docMk/>
            <pc:sldMk cId="3405347775" sldId="4265"/>
            <ac:spMk id="80" creationId="{D0C15736-2A37-515D-DD06-8E603D6E1A6A}"/>
          </ac:spMkLst>
        </pc:spChg>
      </pc:sldChg>
      <pc:sldChg chg="addSp delSp modSp mod">
        <pc:chgData name="Dan Moore" userId="432a1231-f1bc-48da-b3ef-5b1092c905eb" providerId="ADAL" clId="{4688299A-C75B-4DF0-9966-EFE81D26C821}" dt="2022-06-27T19:24:20.863" v="150" actId="20577"/>
        <pc:sldMkLst>
          <pc:docMk/>
          <pc:sldMk cId="2201566731" sldId="11635"/>
        </pc:sldMkLst>
        <pc:spChg chg="del">
          <ac:chgData name="Dan Moore" userId="432a1231-f1bc-48da-b3ef-5b1092c905eb" providerId="ADAL" clId="{4688299A-C75B-4DF0-9966-EFE81D26C821}" dt="2022-06-27T19:24:15.817" v="136" actId="478"/>
          <ac:spMkLst>
            <pc:docMk/>
            <pc:sldMk cId="2201566731" sldId="11635"/>
            <ac:spMk id="2" creationId="{1DCD6AAC-CD0C-5126-F3DF-E1FD69BC971F}"/>
          </ac:spMkLst>
        </pc:spChg>
        <pc:spChg chg="add mod">
          <ac:chgData name="Dan Moore" userId="432a1231-f1bc-48da-b3ef-5b1092c905eb" providerId="ADAL" clId="{4688299A-C75B-4DF0-9966-EFE81D26C821}" dt="2022-06-27T19:24:20.863" v="150" actId="20577"/>
          <ac:spMkLst>
            <pc:docMk/>
            <pc:sldMk cId="2201566731" sldId="11635"/>
            <ac:spMk id="4" creationId="{D88380DA-3B58-26F9-F875-E9AB26509607}"/>
          </ac:spMkLst>
        </pc:spChg>
      </pc:sldChg>
      <pc:sldChg chg="addSp delSp modSp mod">
        <pc:chgData name="Dan Moore" userId="432a1231-f1bc-48da-b3ef-5b1092c905eb" providerId="ADAL" clId="{4688299A-C75B-4DF0-9966-EFE81D26C821}" dt="2022-06-27T19:25:05.073" v="240" actId="20577"/>
        <pc:sldMkLst>
          <pc:docMk/>
          <pc:sldMk cId="165647913" sldId="2076136017"/>
        </pc:sldMkLst>
        <pc:spChg chg="add mod">
          <ac:chgData name="Dan Moore" userId="432a1231-f1bc-48da-b3ef-5b1092c905eb" providerId="ADAL" clId="{4688299A-C75B-4DF0-9966-EFE81D26C821}" dt="2022-06-27T19:25:05.073" v="240" actId="20577"/>
          <ac:spMkLst>
            <pc:docMk/>
            <pc:sldMk cId="165647913" sldId="2076136017"/>
            <ac:spMk id="3" creationId="{846F32EE-486D-F71F-2FFB-4D0F0FF075B1}"/>
          </ac:spMkLst>
        </pc:spChg>
        <pc:spChg chg="del">
          <ac:chgData name="Dan Moore" userId="432a1231-f1bc-48da-b3ef-5b1092c905eb" providerId="ADAL" clId="{4688299A-C75B-4DF0-9966-EFE81D26C821}" dt="2022-06-27T19:25:00.210" v="217" actId="478"/>
          <ac:spMkLst>
            <pc:docMk/>
            <pc:sldMk cId="165647913" sldId="2076136017"/>
            <ac:spMk id="4" creationId="{D4AC3664-89AA-B35F-4748-7B4B310276B9}"/>
          </ac:spMkLst>
        </pc:spChg>
      </pc:sldChg>
      <pc:sldChg chg="addSp delSp modSp mod">
        <pc:chgData name="Dan Moore" userId="432a1231-f1bc-48da-b3ef-5b1092c905eb" providerId="ADAL" clId="{4688299A-C75B-4DF0-9966-EFE81D26C821}" dt="2022-06-27T19:24:55.015" v="216" actId="20577"/>
        <pc:sldMkLst>
          <pc:docMk/>
          <pc:sldMk cId="3705183285" sldId="2076137386"/>
        </pc:sldMkLst>
        <pc:spChg chg="add mod">
          <ac:chgData name="Dan Moore" userId="432a1231-f1bc-48da-b3ef-5b1092c905eb" providerId="ADAL" clId="{4688299A-C75B-4DF0-9966-EFE81D26C821}" dt="2022-06-27T19:24:55.015" v="216" actId="20577"/>
          <ac:spMkLst>
            <pc:docMk/>
            <pc:sldMk cId="3705183285" sldId="2076137386"/>
            <ac:spMk id="3" creationId="{AA410DF5-69A9-8C4A-843C-70B09B146838}"/>
          </ac:spMkLst>
        </pc:spChg>
        <pc:spChg chg="del">
          <ac:chgData name="Dan Moore" userId="432a1231-f1bc-48da-b3ef-5b1092c905eb" providerId="ADAL" clId="{4688299A-C75B-4DF0-9966-EFE81D26C821}" dt="2022-06-27T19:24:48.411" v="188" actId="478"/>
          <ac:spMkLst>
            <pc:docMk/>
            <pc:sldMk cId="3705183285" sldId="2076137386"/>
            <ac:spMk id="153" creationId="{115A193C-C2CA-DD4F-AD1C-964CDE26E816}"/>
          </ac:spMkLst>
        </pc:spChg>
      </pc:sldChg>
      <pc:sldChg chg="addSp delSp modSp mod">
        <pc:chgData name="Dan Moore" userId="432a1231-f1bc-48da-b3ef-5b1092c905eb" providerId="ADAL" clId="{4688299A-C75B-4DF0-9966-EFE81D26C821}" dt="2022-06-27T19:24:31.360" v="162" actId="20577"/>
        <pc:sldMkLst>
          <pc:docMk/>
          <pc:sldMk cId="1427579835" sldId="2134804590"/>
        </pc:sldMkLst>
        <pc:spChg chg="add mod">
          <ac:chgData name="Dan Moore" userId="432a1231-f1bc-48da-b3ef-5b1092c905eb" providerId="ADAL" clId="{4688299A-C75B-4DF0-9966-EFE81D26C821}" dt="2022-06-27T19:24:31.360" v="162" actId="20577"/>
          <ac:spMkLst>
            <pc:docMk/>
            <pc:sldMk cId="1427579835" sldId="2134804590"/>
            <ac:spMk id="5" creationId="{DB3AA58C-A62F-0E16-E4A8-3A6906BC4F9E}"/>
          </ac:spMkLst>
        </pc:spChg>
        <pc:spChg chg="del">
          <ac:chgData name="Dan Moore" userId="432a1231-f1bc-48da-b3ef-5b1092c905eb" providerId="ADAL" clId="{4688299A-C75B-4DF0-9966-EFE81D26C821}" dt="2022-06-27T19:24:28.885" v="151" actId="478"/>
          <ac:spMkLst>
            <pc:docMk/>
            <pc:sldMk cId="1427579835" sldId="2134804590"/>
            <ac:spMk id="41" creationId="{54F16900-EEEA-44E1-A0E7-C7380641AFC6}"/>
          </ac:spMkLst>
        </pc:spChg>
      </pc:sldChg>
      <pc:sldChg chg="addSp delSp modSp mod">
        <pc:chgData name="Dan Moore" userId="432a1231-f1bc-48da-b3ef-5b1092c905eb" providerId="ADAL" clId="{4688299A-C75B-4DF0-9966-EFE81D26C821}" dt="2022-06-27T19:24:40.521" v="187" actId="20577"/>
        <pc:sldMkLst>
          <pc:docMk/>
          <pc:sldMk cId="2979888695" sldId="2134804591"/>
        </pc:sldMkLst>
        <pc:spChg chg="add mod">
          <ac:chgData name="Dan Moore" userId="432a1231-f1bc-48da-b3ef-5b1092c905eb" providerId="ADAL" clId="{4688299A-C75B-4DF0-9966-EFE81D26C821}" dt="2022-06-27T19:24:40.521" v="187" actId="20577"/>
          <ac:spMkLst>
            <pc:docMk/>
            <pc:sldMk cId="2979888695" sldId="2134804591"/>
            <ac:spMk id="3" creationId="{365D28E1-283D-E367-7E7A-38D30A2B5B00}"/>
          </ac:spMkLst>
        </pc:spChg>
        <pc:spChg chg="del">
          <ac:chgData name="Dan Moore" userId="432a1231-f1bc-48da-b3ef-5b1092c905eb" providerId="ADAL" clId="{4688299A-C75B-4DF0-9966-EFE81D26C821}" dt="2022-06-27T19:24:35.944" v="163" actId="478"/>
          <ac:spMkLst>
            <pc:docMk/>
            <pc:sldMk cId="2979888695" sldId="2134804591"/>
            <ac:spMk id="51" creationId="{CFF8825E-CC5E-46DD-AC9C-4CCC54390607}"/>
          </ac:spMkLst>
        </pc:spChg>
      </pc:sldChg>
      <pc:sldChg chg="addSp delSp modSp mod">
        <pc:chgData name="Dan Moore" userId="432a1231-f1bc-48da-b3ef-5b1092c905eb" providerId="ADAL" clId="{4688299A-C75B-4DF0-9966-EFE81D26C821}" dt="2022-06-27T19:23:55.642" v="108" actId="20577"/>
        <pc:sldMkLst>
          <pc:docMk/>
          <pc:sldMk cId="3671410135" sldId="2147469594"/>
        </pc:sldMkLst>
        <pc:spChg chg="add mod">
          <ac:chgData name="Dan Moore" userId="432a1231-f1bc-48da-b3ef-5b1092c905eb" providerId="ADAL" clId="{4688299A-C75B-4DF0-9966-EFE81D26C821}" dt="2022-06-27T19:23:55.642" v="108" actId="20577"/>
          <ac:spMkLst>
            <pc:docMk/>
            <pc:sldMk cId="3671410135" sldId="2147469594"/>
            <ac:spMk id="3" creationId="{E9AE9EC5-9C15-7170-15AD-620B33D9F3A6}"/>
          </ac:spMkLst>
        </pc:spChg>
        <pc:spChg chg="del">
          <ac:chgData name="Dan Moore" userId="432a1231-f1bc-48da-b3ef-5b1092c905eb" providerId="ADAL" clId="{4688299A-C75B-4DF0-9966-EFE81D26C821}" dt="2022-06-27T19:23:47.792" v="80" actId="478"/>
          <ac:spMkLst>
            <pc:docMk/>
            <pc:sldMk cId="3671410135" sldId="2147469594"/>
            <ac:spMk id="4" creationId="{447A5405-D91A-70BD-C6F5-4C95E7523A18}"/>
          </ac:spMkLst>
        </pc:spChg>
      </pc:sldChg>
      <pc:sldChg chg="delSp mod">
        <pc:chgData name="Dan Moore" userId="432a1231-f1bc-48da-b3ef-5b1092c905eb" providerId="ADAL" clId="{4688299A-C75B-4DF0-9966-EFE81D26C821}" dt="2022-06-27T17:36:59.868" v="0" actId="478"/>
        <pc:sldMkLst>
          <pc:docMk/>
          <pc:sldMk cId="2741281810" sldId="2147469599"/>
        </pc:sldMkLst>
        <pc:spChg chg="del">
          <ac:chgData name="Dan Moore" userId="432a1231-f1bc-48da-b3ef-5b1092c905eb" providerId="ADAL" clId="{4688299A-C75B-4DF0-9966-EFE81D26C821}" dt="2022-06-27T17:36:59.868" v="0" actId="478"/>
          <ac:spMkLst>
            <pc:docMk/>
            <pc:sldMk cId="2741281810" sldId="2147469599"/>
            <ac:spMk id="4" creationId="{1DBD5D9D-5094-4F6E-0991-B4F89B4993C5}"/>
          </ac:spMkLst>
        </pc:spChg>
      </pc:sldChg>
      <pc:sldChg chg="addSp delSp modSp mod">
        <pc:chgData name="Dan Moore" userId="432a1231-f1bc-48da-b3ef-5b1092c905eb" providerId="ADAL" clId="{4688299A-C75B-4DF0-9966-EFE81D26C821}" dt="2022-06-27T19:25:22.212" v="300" actId="20577"/>
        <pc:sldMkLst>
          <pc:docMk/>
          <pc:sldMk cId="1495609237" sldId="2147469601"/>
        </pc:sldMkLst>
        <pc:spChg chg="del">
          <ac:chgData name="Dan Moore" userId="432a1231-f1bc-48da-b3ef-5b1092c905eb" providerId="ADAL" clId="{4688299A-C75B-4DF0-9966-EFE81D26C821}" dt="2022-06-27T19:25:08.948" v="241" actId="478"/>
          <ac:spMkLst>
            <pc:docMk/>
            <pc:sldMk cId="1495609237" sldId="2147469601"/>
            <ac:spMk id="3" creationId="{88CE80CD-B373-F3FD-B8A1-7ECF41EE3782}"/>
          </ac:spMkLst>
        </pc:spChg>
        <pc:spChg chg="add mod">
          <ac:chgData name="Dan Moore" userId="432a1231-f1bc-48da-b3ef-5b1092c905eb" providerId="ADAL" clId="{4688299A-C75B-4DF0-9966-EFE81D26C821}" dt="2022-06-27T19:25:22.212" v="300" actId="20577"/>
          <ac:spMkLst>
            <pc:docMk/>
            <pc:sldMk cId="1495609237" sldId="2147469601"/>
            <ac:spMk id="5" creationId="{C1458565-3C9A-179A-8D60-07D1B0F3BAF1}"/>
          </ac:spMkLst>
        </pc:spChg>
      </pc:sldChg>
      <pc:sldChg chg="addSp delSp modSp mod">
        <pc:chgData name="Dan Moore" userId="432a1231-f1bc-48da-b3ef-5b1092c905eb" providerId="ADAL" clId="{4688299A-C75B-4DF0-9966-EFE81D26C821}" dt="2022-06-27T19:26:10.127" v="376" actId="20577"/>
        <pc:sldMkLst>
          <pc:docMk/>
          <pc:sldMk cId="1647127434" sldId="2147469608"/>
        </pc:sldMkLst>
        <pc:spChg chg="add mod">
          <ac:chgData name="Dan Moore" userId="432a1231-f1bc-48da-b3ef-5b1092c905eb" providerId="ADAL" clId="{4688299A-C75B-4DF0-9966-EFE81D26C821}" dt="2022-06-27T19:26:10.127" v="376" actId="20577"/>
          <ac:spMkLst>
            <pc:docMk/>
            <pc:sldMk cId="1647127434" sldId="2147469608"/>
            <ac:spMk id="4" creationId="{A23ED999-E1AB-53A7-0F74-8564F2288DCA}"/>
          </ac:spMkLst>
        </pc:spChg>
        <pc:spChg chg="del">
          <ac:chgData name="Dan Moore" userId="432a1231-f1bc-48da-b3ef-5b1092c905eb" providerId="ADAL" clId="{4688299A-C75B-4DF0-9966-EFE81D26C821}" dt="2022-06-27T19:26:06.507" v="359" actId="478"/>
          <ac:spMkLst>
            <pc:docMk/>
            <pc:sldMk cId="1647127434" sldId="2147469608"/>
            <ac:spMk id="5" creationId="{5917C19D-5F3C-3CFF-04E3-9A7BE9CD04C8}"/>
          </ac:spMkLst>
        </pc:spChg>
      </pc:sldChg>
      <pc:sldChg chg="addSp delSp modSp mod">
        <pc:chgData name="Dan Moore" userId="432a1231-f1bc-48da-b3ef-5b1092c905eb" providerId="ADAL" clId="{4688299A-C75B-4DF0-9966-EFE81D26C821}" dt="2022-06-27T19:26:26.793" v="421" actId="20577"/>
        <pc:sldMkLst>
          <pc:docMk/>
          <pc:sldMk cId="1117014756" sldId="2147469609"/>
        </pc:sldMkLst>
        <pc:spChg chg="del">
          <ac:chgData name="Dan Moore" userId="432a1231-f1bc-48da-b3ef-5b1092c905eb" providerId="ADAL" clId="{4688299A-C75B-4DF0-9966-EFE81D26C821}" dt="2022-06-27T19:26:13.813" v="377" actId="478"/>
          <ac:spMkLst>
            <pc:docMk/>
            <pc:sldMk cId="1117014756" sldId="2147469609"/>
            <ac:spMk id="2" creationId="{E75AA307-FFB4-61C0-9625-C40AD7AE3A44}"/>
          </ac:spMkLst>
        </pc:spChg>
        <pc:spChg chg="add mod">
          <ac:chgData name="Dan Moore" userId="432a1231-f1bc-48da-b3ef-5b1092c905eb" providerId="ADAL" clId="{4688299A-C75B-4DF0-9966-EFE81D26C821}" dt="2022-06-27T19:26:26.793" v="421" actId="20577"/>
          <ac:spMkLst>
            <pc:docMk/>
            <pc:sldMk cId="1117014756" sldId="2147469609"/>
            <ac:spMk id="6" creationId="{DB67A1E5-9FBB-6DD8-D68D-B7DEA9CD3531}"/>
          </ac:spMkLst>
        </pc:spChg>
      </pc:sldChg>
      <pc:sldChg chg="addSp delSp modSp mod">
        <pc:chgData name="Dan Moore" userId="432a1231-f1bc-48da-b3ef-5b1092c905eb" providerId="ADAL" clId="{4688299A-C75B-4DF0-9966-EFE81D26C821}" dt="2022-06-27T19:27:49.117" v="597" actId="20577"/>
        <pc:sldMkLst>
          <pc:docMk/>
          <pc:sldMk cId="2916314268" sldId="2147469610"/>
        </pc:sldMkLst>
        <pc:spChg chg="del">
          <ac:chgData name="Dan Moore" userId="432a1231-f1bc-48da-b3ef-5b1092c905eb" providerId="ADAL" clId="{4688299A-C75B-4DF0-9966-EFE81D26C821}" dt="2022-06-27T19:27:46.327" v="583" actId="478"/>
          <ac:spMkLst>
            <pc:docMk/>
            <pc:sldMk cId="2916314268" sldId="2147469610"/>
            <ac:spMk id="2" creationId="{C3DE357B-E7EC-E3F4-FB3A-A60F144CAF28}"/>
          </ac:spMkLst>
        </pc:spChg>
        <pc:spChg chg="add mod">
          <ac:chgData name="Dan Moore" userId="432a1231-f1bc-48da-b3ef-5b1092c905eb" providerId="ADAL" clId="{4688299A-C75B-4DF0-9966-EFE81D26C821}" dt="2022-06-27T19:27:49.117" v="597" actId="20577"/>
          <ac:spMkLst>
            <pc:docMk/>
            <pc:sldMk cId="2916314268" sldId="2147469610"/>
            <ac:spMk id="6" creationId="{56DD9EBE-F55D-C988-0632-070C9C013EFA}"/>
          </ac:spMkLst>
        </pc:spChg>
      </pc:sldChg>
      <pc:sldChg chg="addSp delSp modSp mod">
        <pc:chgData name="Dan Moore" userId="432a1231-f1bc-48da-b3ef-5b1092c905eb" providerId="ADAL" clId="{4688299A-C75B-4DF0-9966-EFE81D26C821}" dt="2022-06-27T19:26:45.239" v="462" actId="20577"/>
        <pc:sldMkLst>
          <pc:docMk/>
          <pc:sldMk cId="3719912106" sldId="2147469611"/>
        </pc:sldMkLst>
        <pc:spChg chg="del">
          <ac:chgData name="Dan Moore" userId="432a1231-f1bc-48da-b3ef-5b1092c905eb" providerId="ADAL" clId="{4688299A-C75B-4DF0-9966-EFE81D26C821}" dt="2022-06-27T19:26:38.075" v="441" actId="478"/>
          <ac:spMkLst>
            <pc:docMk/>
            <pc:sldMk cId="3719912106" sldId="2147469611"/>
            <ac:spMk id="2" creationId="{FA95A27C-741B-D395-A540-78239AB309A7}"/>
          </ac:spMkLst>
        </pc:spChg>
        <pc:spChg chg="add mod">
          <ac:chgData name="Dan Moore" userId="432a1231-f1bc-48da-b3ef-5b1092c905eb" providerId="ADAL" clId="{4688299A-C75B-4DF0-9966-EFE81D26C821}" dt="2022-06-27T19:26:45.239" v="462" actId="20577"/>
          <ac:spMkLst>
            <pc:docMk/>
            <pc:sldMk cId="3719912106" sldId="2147469611"/>
            <ac:spMk id="5" creationId="{858E110C-AA5A-8BCA-3075-9158BADFCBFE}"/>
          </ac:spMkLst>
        </pc:spChg>
      </pc:sldChg>
      <pc:sldChg chg="addSp delSp modSp mod">
        <pc:chgData name="Dan Moore" userId="432a1231-f1bc-48da-b3ef-5b1092c905eb" providerId="ADAL" clId="{4688299A-C75B-4DF0-9966-EFE81D26C821}" dt="2022-06-27T19:27:00.743" v="504" actId="20577"/>
        <pc:sldMkLst>
          <pc:docMk/>
          <pc:sldMk cId="1634564598" sldId="2147469612"/>
        </pc:sldMkLst>
        <pc:spChg chg="del">
          <ac:chgData name="Dan Moore" userId="432a1231-f1bc-48da-b3ef-5b1092c905eb" providerId="ADAL" clId="{4688299A-C75B-4DF0-9966-EFE81D26C821}" dt="2022-06-27T19:26:51.334" v="463" actId="478"/>
          <ac:spMkLst>
            <pc:docMk/>
            <pc:sldMk cId="1634564598" sldId="2147469612"/>
            <ac:spMk id="2" creationId="{F4270C17-286F-25A9-47CB-015A9F851F92}"/>
          </ac:spMkLst>
        </pc:spChg>
        <pc:spChg chg="add mod">
          <ac:chgData name="Dan Moore" userId="432a1231-f1bc-48da-b3ef-5b1092c905eb" providerId="ADAL" clId="{4688299A-C75B-4DF0-9966-EFE81D26C821}" dt="2022-06-27T19:27:00.743" v="504" actId="20577"/>
          <ac:spMkLst>
            <pc:docMk/>
            <pc:sldMk cId="1634564598" sldId="2147469612"/>
            <ac:spMk id="5" creationId="{6BD0B366-F35A-342D-9421-259D1D89369C}"/>
          </ac:spMkLst>
        </pc:spChg>
      </pc:sldChg>
      <pc:sldChg chg="addSp delSp modSp mod">
        <pc:chgData name="Dan Moore" userId="432a1231-f1bc-48da-b3ef-5b1092c905eb" providerId="ADAL" clId="{4688299A-C75B-4DF0-9966-EFE81D26C821}" dt="2022-06-28T17:43:22.729" v="785" actId="20577"/>
        <pc:sldMkLst>
          <pc:docMk/>
          <pc:sldMk cId="4110051494" sldId="2147469613"/>
        </pc:sldMkLst>
        <pc:spChg chg="del">
          <ac:chgData name="Dan Moore" userId="432a1231-f1bc-48da-b3ef-5b1092c905eb" providerId="ADAL" clId="{4688299A-C75B-4DF0-9966-EFE81D26C821}" dt="2022-06-28T17:43:18.030" v="768" actId="478"/>
          <ac:spMkLst>
            <pc:docMk/>
            <pc:sldMk cId="4110051494" sldId="2147469613"/>
            <ac:spMk id="2" creationId="{BD9839FE-F4C9-3AEB-B5D5-B2696E537F57}"/>
          </ac:spMkLst>
        </pc:spChg>
        <pc:spChg chg="add mod">
          <ac:chgData name="Dan Moore" userId="432a1231-f1bc-48da-b3ef-5b1092c905eb" providerId="ADAL" clId="{4688299A-C75B-4DF0-9966-EFE81D26C821}" dt="2022-06-28T17:43:22.729" v="785" actId="20577"/>
          <ac:spMkLst>
            <pc:docMk/>
            <pc:sldMk cId="4110051494" sldId="2147469613"/>
            <ac:spMk id="5" creationId="{4C7045F1-BE29-A462-E03B-CF7AE23C1563}"/>
          </ac:spMkLst>
        </pc:spChg>
      </pc:sldChg>
      <pc:sldChg chg="addSp delSp modSp mod">
        <pc:chgData name="Dan Moore" userId="432a1231-f1bc-48da-b3ef-5b1092c905eb" providerId="ADAL" clId="{4688299A-C75B-4DF0-9966-EFE81D26C821}" dt="2022-06-27T19:27:15.448" v="537" actId="20577"/>
        <pc:sldMkLst>
          <pc:docMk/>
          <pc:sldMk cId="3186922062" sldId="2147469614"/>
        </pc:sldMkLst>
        <pc:spChg chg="del">
          <ac:chgData name="Dan Moore" userId="432a1231-f1bc-48da-b3ef-5b1092c905eb" providerId="ADAL" clId="{4688299A-C75B-4DF0-9966-EFE81D26C821}" dt="2022-06-27T19:27:11.626" v="519" actId="478"/>
          <ac:spMkLst>
            <pc:docMk/>
            <pc:sldMk cId="3186922062" sldId="2147469614"/>
            <ac:spMk id="4" creationId="{531C656F-5696-8BA0-93DE-4A84C0A55672}"/>
          </ac:spMkLst>
        </pc:spChg>
        <pc:spChg chg="add mod">
          <ac:chgData name="Dan Moore" userId="432a1231-f1bc-48da-b3ef-5b1092c905eb" providerId="ADAL" clId="{4688299A-C75B-4DF0-9966-EFE81D26C821}" dt="2022-06-27T19:27:15.448" v="537" actId="20577"/>
          <ac:spMkLst>
            <pc:docMk/>
            <pc:sldMk cId="3186922062" sldId="2147469614"/>
            <ac:spMk id="5" creationId="{E72E3F83-BD84-9B1D-4BC0-A8D19035D7D1}"/>
          </ac:spMkLst>
        </pc:spChg>
      </pc:sldChg>
      <pc:sldChg chg="addSp delSp modSp mod">
        <pc:chgData name="Dan Moore" userId="432a1231-f1bc-48da-b3ef-5b1092c905eb" providerId="ADAL" clId="{4688299A-C75B-4DF0-9966-EFE81D26C821}" dt="2022-06-27T19:28:09.007" v="663" actId="20577"/>
        <pc:sldMkLst>
          <pc:docMk/>
          <pc:sldMk cId="2858467852" sldId="2147469615"/>
        </pc:sldMkLst>
        <pc:spChg chg="del">
          <ac:chgData name="Dan Moore" userId="432a1231-f1bc-48da-b3ef-5b1092c905eb" providerId="ADAL" clId="{4688299A-C75B-4DF0-9966-EFE81D26C821}" dt="2022-06-27T19:27:53.030" v="598" actId="478"/>
          <ac:spMkLst>
            <pc:docMk/>
            <pc:sldMk cId="2858467852" sldId="2147469615"/>
            <ac:spMk id="2" creationId="{E74B2770-A8DE-951A-56D8-673B3D9C45A9}"/>
          </ac:spMkLst>
        </pc:spChg>
        <pc:spChg chg="add mod">
          <ac:chgData name="Dan Moore" userId="432a1231-f1bc-48da-b3ef-5b1092c905eb" providerId="ADAL" clId="{4688299A-C75B-4DF0-9966-EFE81D26C821}" dt="2022-06-27T19:28:09.007" v="663" actId="20577"/>
          <ac:spMkLst>
            <pc:docMk/>
            <pc:sldMk cId="2858467852" sldId="2147469615"/>
            <ac:spMk id="5" creationId="{E34614DF-BA51-4C60-DE65-982F1233D396}"/>
          </ac:spMkLst>
        </pc:spChg>
      </pc:sldChg>
      <pc:sldChg chg="addSp delSp modSp mod">
        <pc:chgData name="Dan Moore" userId="432a1231-f1bc-48da-b3ef-5b1092c905eb" providerId="ADAL" clId="{4688299A-C75B-4DF0-9966-EFE81D26C821}" dt="2022-06-27T19:28:37.147" v="717" actId="20577"/>
        <pc:sldMkLst>
          <pc:docMk/>
          <pc:sldMk cId="3457266299" sldId="2147469618"/>
        </pc:sldMkLst>
        <pc:spChg chg="del">
          <ac:chgData name="Dan Moore" userId="432a1231-f1bc-48da-b3ef-5b1092c905eb" providerId="ADAL" clId="{4688299A-C75B-4DF0-9966-EFE81D26C821}" dt="2022-06-27T19:28:30.405" v="688" actId="478"/>
          <ac:spMkLst>
            <pc:docMk/>
            <pc:sldMk cId="3457266299" sldId="2147469618"/>
            <ac:spMk id="2" creationId="{4827DB5A-B571-0A41-D2FA-F0EA0CE135A8}"/>
          </ac:spMkLst>
        </pc:spChg>
        <pc:spChg chg="add mod">
          <ac:chgData name="Dan Moore" userId="432a1231-f1bc-48da-b3ef-5b1092c905eb" providerId="ADAL" clId="{4688299A-C75B-4DF0-9966-EFE81D26C821}" dt="2022-06-27T19:28:37.147" v="717" actId="20577"/>
          <ac:spMkLst>
            <pc:docMk/>
            <pc:sldMk cId="3457266299" sldId="2147469618"/>
            <ac:spMk id="5" creationId="{8F0D0755-17B9-8569-2C96-B25F6B53EF44}"/>
          </ac:spMkLst>
        </pc:spChg>
      </pc:sldChg>
      <pc:sldChg chg="addSp delSp modSp mod">
        <pc:chgData name="Dan Moore" userId="432a1231-f1bc-48da-b3ef-5b1092c905eb" providerId="ADAL" clId="{4688299A-C75B-4DF0-9966-EFE81D26C821}" dt="2022-06-27T19:27:42.258" v="582" actId="313"/>
        <pc:sldMkLst>
          <pc:docMk/>
          <pc:sldMk cId="1679778013" sldId="2147470190"/>
        </pc:sldMkLst>
        <pc:spChg chg="del">
          <ac:chgData name="Dan Moore" userId="432a1231-f1bc-48da-b3ef-5b1092c905eb" providerId="ADAL" clId="{4688299A-C75B-4DF0-9966-EFE81D26C821}" dt="2022-06-27T19:27:29.882" v="558" actId="478"/>
          <ac:spMkLst>
            <pc:docMk/>
            <pc:sldMk cId="1679778013" sldId="2147470190"/>
            <ac:spMk id="2" creationId="{E75AA307-FFB4-61C0-9625-C40AD7AE3A44}"/>
          </ac:spMkLst>
        </pc:spChg>
        <pc:spChg chg="add mod">
          <ac:chgData name="Dan Moore" userId="432a1231-f1bc-48da-b3ef-5b1092c905eb" providerId="ADAL" clId="{4688299A-C75B-4DF0-9966-EFE81D26C821}" dt="2022-06-27T19:27:42.258" v="582" actId="313"/>
          <ac:spMkLst>
            <pc:docMk/>
            <pc:sldMk cId="1679778013" sldId="2147470190"/>
            <ac:spMk id="6" creationId="{62C33931-36C6-1FAF-FFCC-0B081933D3BA}"/>
          </ac:spMkLst>
        </pc:spChg>
      </pc:sldChg>
      <pc:sldChg chg="modSp mod">
        <pc:chgData name="Dan Moore" userId="432a1231-f1bc-48da-b3ef-5b1092c905eb" providerId="ADAL" clId="{4688299A-C75B-4DF0-9966-EFE81D26C821}" dt="2022-06-27T20:31:15.612" v="754" actId="20577"/>
        <pc:sldMkLst>
          <pc:docMk/>
          <pc:sldMk cId="2038013948" sldId="2147470192"/>
        </pc:sldMkLst>
        <pc:spChg chg="mod">
          <ac:chgData name="Dan Moore" userId="432a1231-f1bc-48da-b3ef-5b1092c905eb" providerId="ADAL" clId="{4688299A-C75B-4DF0-9966-EFE81D26C821}" dt="2022-06-27T20:31:15.612" v="754" actId="20577"/>
          <ac:spMkLst>
            <pc:docMk/>
            <pc:sldMk cId="2038013948" sldId="2147470192"/>
            <ac:spMk id="12" creationId="{ABF13C71-08FD-3702-12BC-547FD7A2A76B}"/>
          </ac:spMkLst>
        </pc:spChg>
      </pc:sldChg>
      <pc:sldChg chg="addSp delSp modSp mod">
        <pc:chgData name="Dan Moore" userId="432a1231-f1bc-48da-b3ef-5b1092c905eb" providerId="ADAL" clId="{4688299A-C75B-4DF0-9966-EFE81D26C821}" dt="2022-06-27T19:27:07.819" v="518" actId="20577"/>
        <pc:sldMkLst>
          <pc:docMk/>
          <pc:sldMk cId="2831610660" sldId="2147470195"/>
        </pc:sldMkLst>
        <pc:spChg chg="del">
          <ac:chgData name="Dan Moore" userId="432a1231-f1bc-48da-b3ef-5b1092c905eb" providerId="ADAL" clId="{4688299A-C75B-4DF0-9966-EFE81D26C821}" dt="2022-06-27T19:27:05.084" v="505" actId="478"/>
          <ac:spMkLst>
            <pc:docMk/>
            <pc:sldMk cId="2831610660" sldId="2147470195"/>
            <ac:spMk id="2" creationId="{D94FF041-3708-4FED-EEBE-36D960F29156}"/>
          </ac:spMkLst>
        </pc:spChg>
        <pc:spChg chg="add mod">
          <ac:chgData name="Dan Moore" userId="432a1231-f1bc-48da-b3ef-5b1092c905eb" providerId="ADAL" clId="{4688299A-C75B-4DF0-9966-EFE81D26C821}" dt="2022-06-27T19:27:07.819" v="518" actId="20577"/>
          <ac:spMkLst>
            <pc:docMk/>
            <pc:sldMk cId="2831610660" sldId="2147470195"/>
            <ac:spMk id="6" creationId="{F29CB86F-99C2-62A1-6BBE-CB6DC59CB610}"/>
          </ac:spMkLst>
        </pc:spChg>
      </pc:sldChg>
      <pc:sldMasterChg chg="modSldLayout">
        <pc:chgData name="Dan Moore" userId="432a1231-f1bc-48da-b3ef-5b1092c905eb" providerId="ADAL" clId="{4688299A-C75B-4DF0-9966-EFE81D26C821}" dt="2022-06-28T19:23:52.986" v="804" actId="167"/>
        <pc:sldMasterMkLst>
          <pc:docMk/>
          <pc:sldMasterMk cId="4233822947" sldId="2147483660"/>
        </pc:sldMasterMkLst>
        <pc:sldLayoutChg chg="modSp mod">
          <pc:chgData name="Dan Moore" userId="432a1231-f1bc-48da-b3ef-5b1092c905eb" providerId="ADAL" clId="{4688299A-C75B-4DF0-9966-EFE81D26C821}" dt="2022-06-27T19:22:46.014" v="2" actId="1076"/>
          <pc:sldLayoutMkLst>
            <pc:docMk/>
            <pc:sldMasterMk cId="4233822947" sldId="2147483660"/>
            <pc:sldLayoutMk cId="3110002700" sldId="2147483662"/>
          </pc:sldLayoutMkLst>
          <pc:spChg chg="mod">
            <ac:chgData name="Dan Moore" userId="432a1231-f1bc-48da-b3ef-5b1092c905eb" providerId="ADAL" clId="{4688299A-C75B-4DF0-9966-EFE81D26C821}" dt="2022-06-27T19:22:38.974" v="1" actId="1076"/>
            <ac:spMkLst>
              <pc:docMk/>
              <pc:sldMasterMk cId="4233822947" sldId="2147483660"/>
              <pc:sldLayoutMk cId="3110002700" sldId="2147483662"/>
              <ac:spMk id="2" creationId="{066AF011-A499-4054-89BF-A4800A68F60B}"/>
            </ac:spMkLst>
          </pc:spChg>
          <pc:spChg chg="mod">
            <ac:chgData name="Dan Moore" userId="432a1231-f1bc-48da-b3ef-5b1092c905eb" providerId="ADAL" clId="{4688299A-C75B-4DF0-9966-EFE81D26C821}" dt="2022-06-27T19:22:46.014" v="2" actId="1076"/>
            <ac:spMkLst>
              <pc:docMk/>
              <pc:sldMasterMk cId="4233822947" sldId="2147483660"/>
              <pc:sldLayoutMk cId="3110002700" sldId="2147483662"/>
              <ac:spMk id="9" creationId="{40A7FB2B-E5BE-22DE-4389-DD6CA2625261}"/>
            </ac:spMkLst>
          </pc:spChg>
          <pc:cxnChg chg="mod">
            <ac:chgData name="Dan Moore" userId="432a1231-f1bc-48da-b3ef-5b1092c905eb" providerId="ADAL" clId="{4688299A-C75B-4DF0-9966-EFE81D26C821}" dt="2022-06-27T19:22:46.014" v="2" actId="1076"/>
            <ac:cxnSpMkLst>
              <pc:docMk/>
              <pc:sldMasterMk cId="4233822947" sldId="2147483660"/>
              <pc:sldLayoutMk cId="3110002700" sldId="2147483662"/>
              <ac:cxnSpMk id="7" creationId="{DD0054B0-073D-EFF7-7E5B-2902E14AE4F1}"/>
            </ac:cxnSpMkLst>
          </pc:cxnChg>
        </pc:sldLayoutChg>
        <pc:sldLayoutChg chg="addSp delSp modSp mod">
          <pc:chgData name="Dan Moore" userId="432a1231-f1bc-48da-b3ef-5b1092c905eb" providerId="ADAL" clId="{4688299A-C75B-4DF0-9966-EFE81D26C821}" dt="2022-06-28T19:23:38.547" v="800" actId="167"/>
          <pc:sldLayoutMkLst>
            <pc:docMk/>
            <pc:sldMasterMk cId="4233822947" sldId="2147483660"/>
            <pc:sldLayoutMk cId="2357656880" sldId="2147483921"/>
          </pc:sldLayoutMkLst>
          <pc:spChg chg="add del mod">
            <ac:chgData name="Dan Moore" userId="432a1231-f1bc-48da-b3ef-5b1092c905eb" providerId="ADAL" clId="{4688299A-C75B-4DF0-9966-EFE81D26C821}" dt="2022-06-28T19:17:09.784" v="790" actId="478"/>
            <ac:spMkLst>
              <pc:docMk/>
              <pc:sldMasterMk cId="4233822947" sldId="2147483660"/>
              <pc:sldLayoutMk cId="2357656880" sldId="2147483921"/>
              <ac:spMk id="4" creationId="{DFF98A61-1376-DE30-FBD3-668183D2A519}"/>
            </ac:spMkLst>
          </pc:spChg>
          <pc:picChg chg="add mod ord modCrop">
            <ac:chgData name="Dan Moore" userId="432a1231-f1bc-48da-b3ef-5b1092c905eb" providerId="ADAL" clId="{4688299A-C75B-4DF0-9966-EFE81D26C821}" dt="2022-06-28T19:23:38.547" v="800" actId="167"/>
            <ac:picMkLst>
              <pc:docMk/>
              <pc:sldMasterMk cId="4233822947" sldId="2147483660"/>
              <pc:sldLayoutMk cId="2357656880" sldId="2147483921"/>
              <ac:picMk id="5" creationId="{6D902C23-5FF8-A06B-CF1A-4DC29D575C15}"/>
            </ac:picMkLst>
          </pc:picChg>
          <pc:picChg chg="del">
            <ac:chgData name="Dan Moore" userId="432a1231-f1bc-48da-b3ef-5b1092c905eb" providerId="ADAL" clId="{4688299A-C75B-4DF0-9966-EFE81D26C821}" dt="2022-06-28T19:17:10.934" v="791" actId="478"/>
            <ac:picMkLst>
              <pc:docMk/>
              <pc:sldMasterMk cId="4233822947" sldId="2147483660"/>
              <pc:sldLayoutMk cId="2357656880" sldId="2147483921"/>
              <ac:picMk id="9" creationId="{C6FA9327-D4E5-29A4-FC59-6F686438148C}"/>
            </ac:picMkLst>
          </pc:picChg>
        </pc:sldLayoutChg>
        <pc:sldLayoutChg chg="addSp delSp modSp mod">
          <pc:chgData name="Dan Moore" userId="432a1231-f1bc-48da-b3ef-5b1092c905eb" providerId="ADAL" clId="{4688299A-C75B-4DF0-9966-EFE81D26C821}" dt="2022-06-28T19:23:52.986" v="804" actId="167"/>
          <pc:sldLayoutMkLst>
            <pc:docMk/>
            <pc:sldMasterMk cId="4233822947" sldId="2147483660"/>
            <pc:sldLayoutMk cId="4024460321" sldId="2147483922"/>
          </pc:sldLayoutMkLst>
          <pc:spChg chg="del">
            <ac:chgData name="Dan Moore" userId="432a1231-f1bc-48da-b3ef-5b1092c905eb" providerId="ADAL" clId="{4688299A-C75B-4DF0-9966-EFE81D26C821}" dt="2022-06-28T19:23:48.273" v="801" actId="478"/>
            <ac:spMkLst>
              <pc:docMk/>
              <pc:sldMasterMk cId="4233822947" sldId="2147483660"/>
              <pc:sldLayoutMk cId="4024460321" sldId="2147483922"/>
              <ac:spMk id="4" creationId="{DFF98A61-1376-DE30-FBD3-668183D2A519}"/>
            </ac:spMkLst>
          </pc:spChg>
          <pc:picChg chg="add mod ord">
            <ac:chgData name="Dan Moore" userId="432a1231-f1bc-48da-b3ef-5b1092c905eb" providerId="ADAL" clId="{4688299A-C75B-4DF0-9966-EFE81D26C821}" dt="2022-06-28T19:23:52.986" v="804" actId="167"/>
            <ac:picMkLst>
              <pc:docMk/>
              <pc:sldMasterMk cId="4233822947" sldId="2147483660"/>
              <pc:sldLayoutMk cId="4024460321" sldId="2147483922"/>
              <ac:picMk id="8" creationId="{099DB3D3-3465-FD98-4019-81CFA11F1C7B}"/>
            </ac:picMkLst>
          </pc:picChg>
          <pc:picChg chg="del">
            <ac:chgData name="Dan Moore" userId="432a1231-f1bc-48da-b3ef-5b1092c905eb" providerId="ADAL" clId="{4688299A-C75B-4DF0-9966-EFE81D26C821}" dt="2022-06-28T19:23:49.777" v="802" actId="478"/>
            <ac:picMkLst>
              <pc:docMk/>
              <pc:sldMasterMk cId="4233822947" sldId="2147483660"/>
              <pc:sldLayoutMk cId="4024460321" sldId="2147483922"/>
              <ac:picMk id="9" creationId="{C6FA9327-D4E5-29A4-FC59-6F686438148C}"/>
            </ac:picMkLst>
          </pc:picChg>
        </pc:sldLayoutChg>
      </pc:sldMasterChg>
    </pc:docChg>
  </pc:docChgLst>
  <pc:docChgLst>
    <pc:chgData name="Ian Lumb" userId="2630a383-0cad-4e30-b844-8e87d31697a6" providerId="ADAL" clId="{41E65F79-555F-4ECB-B3EA-B4C23C96A264}"/>
    <pc:docChg chg="undo custSel modSld">
      <pc:chgData name="Ian Lumb" userId="2630a383-0cad-4e30-b844-8e87d31697a6" providerId="ADAL" clId="{41E65F79-555F-4ECB-B3EA-B4C23C96A264}" dt="2022-06-23T15:06:25.108" v="712"/>
      <pc:docMkLst>
        <pc:docMk/>
      </pc:docMkLst>
      <pc:sldChg chg="addCm">
        <pc:chgData name="Ian Lumb" userId="2630a383-0cad-4e30-b844-8e87d31697a6" providerId="ADAL" clId="{41E65F79-555F-4ECB-B3EA-B4C23C96A264}" dt="2022-06-23T13:34:40.845" v="367"/>
        <pc:sldMkLst>
          <pc:docMk/>
          <pc:sldMk cId="1058392728" sldId="263"/>
        </pc:sldMkLst>
      </pc:sldChg>
      <pc:sldChg chg="addCm modCm">
        <pc:chgData name="Ian Lumb" userId="2630a383-0cad-4e30-b844-8e87d31697a6" providerId="ADAL" clId="{41E65F79-555F-4ECB-B3EA-B4C23C96A264}" dt="2022-06-23T13:40:09.219" v="372"/>
        <pc:sldMkLst>
          <pc:docMk/>
          <pc:sldMk cId="3396625383" sldId="291"/>
        </pc:sldMkLst>
      </pc:sldChg>
      <pc:sldChg chg="modSp mod modNotesTx">
        <pc:chgData name="Ian Lumb" userId="2630a383-0cad-4e30-b844-8e87d31697a6" providerId="ADAL" clId="{41E65F79-555F-4ECB-B3EA-B4C23C96A264}" dt="2022-06-23T13:13:20.148" v="152" actId="20577"/>
        <pc:sldMkLst>
          <pc:docMk/>
          <pc:sldMk cId="4229963047" sldId="292"/>
        </pc:sldMkLst>
        <pc:spChg chg="mod">
          <ac:chgData name="Ian Lumb" userId="2630a383-0cad-4e30-b844-8e87d31697a6" providerId="ADAL" clId="{41E65F79-555F-4ECB-B3EA-B4C23C96A264}" dt="2022-06-23T13:13:01.619" v="102" actId="20577"/>
          <ac:spMkLst>
            <pc:docMk/>
            <pc:sldMk cId="4229963047" sldId="292"/>
            <ac:spMk id="6" creationId="{CBF34873-A3B9-F104-E9F3-9993E32D1909}"/>
          </ac:spMkLst>
        </pc:spChg>
      </pc:sldChg>
      <pc:sldChg chg="modSp mod">
        <pc:chgData name="Ian Lumb" userId="2630a383-0cad-4e30-b844-8e87d31697a6" providerId="ADAL" clId="{41E65F79-555F-4ECB-B3EA-B4C23C96A264}" dt="2022-06-23T13:14:52.252" v="193" actId="5793"/>
        <pc:sldMkLst>
          <pc:docMk/>
          <pc:sldMk cId="1673758636" sldId="293"/>
        </pc:sldMkLst>
        <pc:spChg chg="mod">
          <ac:chgData name="Ian Lumb" userId="2630a383-0cad-4e30-b844-8e87d31697a6" providerId="ADAL" clId="{41E65F79-555F-4ECB-B3EA-B4C23C96A264}" dt="2022-06-23T13:14:52.252" v="193" actId="5793"/>
          <ac:spMkLst>
            <pc:docMk/>
            <pc:sldMk cId="1673758636" sldId="293"/>
            <ac:spMk id="6" creationId="{CBF34873-A3B9-F104-E9F3-9993E32D1909}"/>
          </ac:spMkLst>
        </pc:spChg>
      </pc:sldChg>
      <pc:sldChg chg="addCm">
        <pc:chgData name="Ian Lumb" userId="2630a383-0cad-4e30-b844-8e87d31697a6" providerId="ADAL" clId="{41E65F79-555F-4ECB-B3EA-B4C23C96A264}" dt="2022-06-23T13:31:12.330" v="361"/>
        <pc:sldMkLst>
          <pc:docMk/>
          <pc:sldMk cId="1447758559" sldId="294"/>
        </pc:sldMkLst>
      </pc:sldChg>
      <pc:sldChg chg="addCm">
        <pc:chgData name="Ian Lumb" userId="2630a383-0cad-4e30-b844-8e87d31697a6" providerId="ADAL" clId="{41E65F79-555F-4ECB-B3EA-B4C23C96A264}" dt="2022-06-23T15:05:52.241" v="711"/>
        <pc:sldMkLst>
          <pc:docMk/>
          <pc:sldMk cId="2965792413" sldId="296"/>
        </pc:sldMkLst>
      </pc:sldChg>
      <pc:sldChg chg="modSp mod">
        <pc:chgData name="Ian Lumb" userId="2630a383-0cad-4e30-b844-8e87d31697a6" providerId="ADAL" clId="{41E65F79-555F-4ECB-B3EA-B4C23C96A264}" dt="2022-06-23T13:15:35.067" v="223" actId="20577"/>
        <pc:sldMkLst>
          <pc:docMk/>
          <pc:sldMk cId="3592828332" sldId="300"/>
        </pc:sldMkLst>
        <pc:spChg chg="mod">
          <ac:chgData name="Ian Lumb" userId="2630a383-0cad-4e30-b844-8e87d31697a6" providerId="ADAL" clId="{41E65F79-555F-4ECB-B3EA-B4C23C96A264}" dt="2022-06-23T13:15:35.067" v="223" actId="20577"/>
          <ac:spMkLst>
            <pc:docMk/>
            <pc:sldMk cId="3592828332" sldId="300"/>
            <ac:spMk id="3" creationId="{C2714CCA-6290-CF17-2FB6-6FFECA34011B}"/>
          </ac:spMkLst>
        </pc:spChg>
      </pc:sldChg>
      <pc:sldChg chg="modSp mod">
        <pc:chgData name="Ian Lumb" userId="2630a383-0cad-4e30-b844-8e87d31697a6" providerId="ADAL" clId="{41E65F79-555F-4ECB-B3EA-B4C23C96A264}" dt="2022-06-23T13:16:31.097" v="228" actId="114"/>
        <pc:sldMkLst>
          <pc:docMk/>
          <pc:sldMk cId="3830481652" sldId="301"/>
        </pc:sldMkLst>
        <pc:spChg chg="mod">
          <ac:chgData name="Ian Lumb" userId="2630a383-0cad-4e30-b844-8e87d31697a6" providerId="ADAL" clId="{41E65F79-555F-4ECB-B3EA-B4C23C96A264}" dt="2022-06-23T13:16:21.469" v="227" actId="20577"/>
          <ac:spMkLst>
            <pc:docMk/>
            <pc:sldMk cId="3830481652" sldId="301"/>
            <ac:spMk id="3" creationId="{495AACDC-77E8-E867-03E7-31C44D307B1A}"/>
          </ac:spMkLst>
        </pc:spChg>
        <pc:spChg chg="mod">
          <ac:chgData name="Ian Lumb" userId="2630a383-0cad-4e30-b844-8e87d31697a6" providerId="ADAL" clId="{41E65F79-555F-4ECB-B3EA-B4C23C96A264}" dt="2022-06-23T13:16:31.097" v="228" actId="114"/>
          <ac:spMkLst>
            <pc:docMk/>
            <pc:sldMk cId="3830481652" sldId="301"/>
            <ac:spMk id="5" creationId="{C7F98ED8-393D-59CE-ED34-09E4CD2D3A46}"/>
          </ac:spMkLst>
        </pc:spChg>
      </pc:sldChg>
      <pc:sldChg chg="addCm">
        <pc:chgData name="Ian Lumb" userId="2630a383-0cad-4e30-b844-8e87d31697a6" providerId="ADAL" clId="{41E65F79-555F-4ECB-B3EA-B4C23C96A264}" dt="2022-06-23T13:33:29.015" v="364"/>
        <pc:sldMkLst>
          <pc:docMk/>
          <pc:sldMk cId="664477778" sldId="310"/>
        </pc:sldMkLst>
      </pc:sldChg>
      <pc:sldChg chg="addCm">
        <pc:chgData name="Ian Lumb" userId="2630a383-0cad-4e30-b844-8e87d31697a6" providerId="ADAL" clId="{41E65F79-555F-4ECB-B3EA-B4C23C96A264}" dt="2022-06-23T15:06:25.108" v="712"/>
        <pc:sldMkLst>
          <pc:docMk/>
          <pc:sldMk cId="2270781512" sldId="1556"/>
        </pc:sldMkLst>
      </pc:sldChg>
      <pc:sldChg chg="addCm">
        <pc:chgData name="Ian Lumb" userId="2630a383-0cad-4e30-b844-8e87d31697a6" providerId="ADAL" clId="{41E65F79-555F-4ECB-B3EA-B4C23C96A264}" dt="2022-06-23T13:46:43.611" v="669"/>
        <pc:sldMkLst>
          <pc:docMk/>
          <pc:sldMk cId="20936621" sldId="1915"/>
        </pc:sldMkLst>
      </pc:sldChg>
      <pc:sldChg chg="addCm">
        <pc:chgData name="Ian Lumb" userId="2630a383-0cad-4e30-b844-8e87d31697a6" providerId="ADAL" clId="{41E65F79-555F-4ECB-B3EA-B4C23C96A264}" dt="2022-06-23T13:45:25.055" v="619"/>
        <pc:sldMkLst>
          <pc:docMk/>
          <pc:sldMk cId="2927627257" sldId="2204"/>
        </pc:sldMkLst>
      </pc:sldChg>
      <pc:sldChg chg="addCm modCm modNotesTx">
        <pc:chgData name="Ian Lumb" userId="2630a383-0cad-4e30-b844-8e87d31697a6" providerId="ADAL" clId="{41E65F79-555F-4ECB-B3EA-B4C23C96A264}" dt="2022-06-23T13:33:00.104" v="363"/>
        <pc:sldMkLst>
          <pc:docMk/>
          <pc:sldMk cId="3153476211" sldId="2308"/>
        </pc:sldMkLst>
      </pc:sldChg>
      <pc:sldChg chg="addCm">
        <pc:chgData name="Ian Lumb" userId="2630a383-0cad-4e30-b844-8e87d31697a6" providerId="ADAL" clId="{41E65F79-555F-4ECB-B3EA-B4C23C96A264}" dt="2022-06-23T13:45:06.405" v="618"/>
        <pc:sldMkLst>
          <pc:docMk/>
          <pc:sldMk cId="3405347775" sldId="4265"/>
        </pc:sldMkLst>
      </pc:sldChg>
      <pc:sldChg chg="modNotesTx">
        <pc:chgData name="Ian Lumb" userId="2630a383-0cad-4e30-b844-8e87d31697a6" providerId="ADAL" clId="{41E65F79-555F-4ECB-B3EA-B4C23C96A264}" dt="2022-06-23T13:44:26.604" v="617" actId="20577"/>
        <pc:sldMkLst>
          <pc:docMk/>
          <pc:sldMk cId="165647913" sldId="2076136017"/>
        </pc:sldMkLst>
      </pc:sldChg>
      <pc:sldChg chg="modNotesTx">
        <pc:chgData name="Ian Lumb" userId="2630a383-0cad-4e30-b844-8e87d31697a6" providerId="ADAL" clId="{41E65F79-555F-4ECB-B3EA-B4C23C96A264}" dt="2022-06-23T13:43:36.678" v="505" actId="20577"/>
        <pc:sldMkLst>
          <pc:docMk/>
          <pc:sldMk cId="3705183285" sldId="2076137386"/>
        </pc:sldMkLst>
      </pc:sldChg>
      <pc:sldChg chg="addCm">
        <pc:chgData name="Ian Lumb" userId="2630a383-0cad-4e30-b844-8e87d31697a6" providerId="ADAL" clId="{41E65F79-555F-4ECB-B3EA-B4C23C96A264}" dt="2022-06-23T13:32:38.554" v="362"/>
        <pc:sldMkLst>
          <pc:docMk/>
          <pc:sldMk cId="1427579835" sldId="2134804590"/>
        </pc:sldMkLst>
      </pc:sldChg>
      <pc:sldChg chg="addCm modCm">
        <pc:chgData name="Ian Lumb" userId="2630a383-0cad-4e30-b844-8e87d31697a6" providerId="ADAL" clId="{41E65F79-555F-4ECB-B3EA-B4C23C96A264}" dt="2022-06-23T13:38:25.177" v="368"/>
        <pc:sldMkLst>
          <pc:docMk/>
          <pc:sldMk cId="307894445" sldId="2147469593"/>
        </pc:sldMkLst>
      </pc:sldChg>
      <pc:sldChg chg="modSp mod">
        <pc:chgData name="Ian Lumb" userId="2630a383-0cad-4e30-b844-8e87d31697a6" providerId="ADAL" clId="{41E65F79-555F-4ECB-B3EA-B4C23C96A264}" dt="2022-06-23T13:17:10.865" v="245" actId="6549"/>
        <pc:sldMkLst>
          <pc:docMk/>
          <pc:sldMk cId="3671410135" sldId="2147469594"/>
        </pc:sldMkLst>
        <pc:spChg chg="mod">
          <ac:chgData name="Ian Lumb" userId="2630a383-0cad-4e30-b844-8e87d31697a6" providerId="ADAL" clId="{41E65F79-555F-4ECB-B3EA-B4C23C96A264}" dt="2022-06-23T13:17:10.865" v="245" actId="6549"/>
          <ac:spMkLst>
            <pc:docMk/>
            <pc:sldMk cId="3671410135" sldId="2147469594"/>
            <ac:spMk id="5" creationId="{885FFBA3-7486-B77C-F47C-9E03FBAC196D}"/>
          </ac:spMkLst>
        </pc:spChg>
      </pc:sldChg>
      <pc:sldChg chg="addCm delCm">
        <pc:chgData name="Ian Lumb" userId="2630a383-0cad-4e30-b844-8e87d31697a6" providerId="ADAL" clId="{41E65F79-555F-4ECB-B3EA-B4C23C96A264}" dt="2022-06-23T13:39:45.586" v="371"/>
        <pc:sldMkLst>
          <pc:docMk/>
          <pc:sldMk cId="2741281810" sldId="2147469599"/>
        </pc:sldMkLst>
      </pc:sldChg>
      <pc:sldChg chg="modSp mod addCm">
        <pc:chgData name="Ian Lumb" userId="2630a383-0cad-4e30-b844-8e87d31697a6" providerId="ADAL" clId="{41E65F79-555F-4ECB-B3EA-B4C23C96A264}" dt="2022-06-23T13:46:26.543" v="668"/>
        <pc:sldMkLst>
          <pc:docMk/>
          <pc:sldMk cId="1526328627" sldId="2147469604"/>
        </pc:sldMkLst>
        <pc:spChg chg="mod">
          <ac:chgData name="Ian Lumb" userId="2630a383-0cad-4e30-b844-8e87d31697a6" providerId="ADAL" clId="{41E65F79-555F-4ECB-B3EA-B4C23C96A264}" dt="2022-06-23T13:46:11.733" v="667" actId="20577"/>
          <ac:spMkLst>
            <pc:docMk/>
            <pc:sldMk cId="1526328627" sldId="2147469604"/>
            <ac:spMk id="4" creationId="{277CA8A5-3B9A-E5CF-C91B-D2DB58D68F2E}"/>
          </ac:spMkLst>
        </pc:spChg>
      </pc:sldChg>
      <pc:sldChg chg="addCm">
        <pc:chgData name="Ian Lumb" userId="2630a383-0cad-4e30-b844-8e87d31697a6" providerId="ADAL" clId="{41E65F79-555F-4ECB-B3EA-B4C23C96A264}" dt="2022-06-23T13:42:24.354" v="373"/>
        <pc:sldMkLst>
          <pc:docMk/>
          <pc:sldMk cId="3550606388" sldId="2147469606"/>
        </pc:sldMkLst>
      </pc:sldChg>
      <pc:sldChg chg="modSp mod">
        <pc:chgData name="Ian Lumb" userId="2630a383-0cad-4e30-b844-8e87d31697a6" providerId="ADAL" clId="{41E65F79-555F-4ECB-B3EA-B4C23C96A264}" dt="2022-06-23T13:49:45.623" v="670" actId="20577"/>
        <pc:sldMkLst>
          <pc:docMk/>
          <pc:sldMk cId="1647127434" sldId="2147469608"/>
        </pc:sldMkLst>
        <pc:spChg chg="mod">
          <ac:chgData name="Ian Lumb" userId="2630a383-0cad-4e30-b844-8e87d31697a6" providerId="ADAL" clId="{41E65F79-555F-4ECB-B3EA-B4C23C96A264}" dt="2022-06-23T13:49:45.623" v="670" actId="20577"/>
          <ac:spMkLst>
            <pc:docMk/>
            <pc:sldMk cId="1647127434" sldId="2147469608"/>
            <ac:spMk id="6" creationId="{418C2D61-10BE-0F31-9B78-4D2AE9B00EA0}"/>
          </ac:spMkLst>
        </pc:spChg>
      </pc:sldChg>
      <pc:sldChg chg="modSp mod">
        <pc:chgData name="Ian Lumb" userId="2630a383-0cad-4e30-b844-8e87d31697a6" providerId="ADAL" clId="{41E65F79-555F-4ECB-B3EA-B4C23C96A264}" dt="2022-06-23T14:53:11.980" v="678" actId="20577"/>
        <pc:sldMkLst>
          <pc:docMk/>
          <pc:sldMk cId="1117014756" sldId="2147469609"/>
        </pc:sldMkLst>
        <pc:spChg chg="mod">
          <ac:chgData name="Ian Lumb" userId="2630a383-0cad-4e30-b844-8e87d31697a6" providerId="ADAL" clId="{41E65F79-555F-4ECB-B3EA-B4C23C96A264}" dt="2022-06-23T14:53:11.980" v="678" actId="20577"/>
          <ac:spMkLst>
            <pc:docMk/>
            <pc:sldMk cId="1117014756" sldId="2147469609"/>
            <ac:spMk id="3" creationId="{5813D571-3500-471D-92AD-1D09387D5B23}"/>
          </ac:spMkLst>
        </pc:spChg>
      </pc:sldChg>
      <pc:sldChg chg="modSp mod addCm">
        <pc:chgData name="Ian Lumb" userId="2630a383-0cad-4e30-b844-8e87d31697a6" providerId="ADAL" clId="{41E65F79-555F-4ECB-B3EA-B4C23C96A264}" dt="2022-06-23T14:56:43.316" v="710"/>
        <pc:sldMkLst>
          <pc:docMk/>
          <pc:sldMk cId="3457266299" sldId="2147469618"/>
        </pc:sldMkLst>
        <pc:spChg chg="mod">
          <ac:chgData name="Ian Lumb" userId="2630a383-0cad-4e30-b844-8e87d31697a6" providerId="ADAL" clId="{41E65F79-555F-4ECB-B3EA-B4C23C96A264}" dt="2022-06-23T14:56:26.346" v="709" actId="20577"/>
          <ac:spMkLst>
            <pc:docMk/>
            <pc:sldMk cId="3457266299" sldId="2147469618"/>
            <ac:spMk id="3" creationId="{3B44353F-CED2-E43E-B8F8-4943B3E615D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2889D2-B105-FE90-0239-629BDAF80D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61E84E-E069-9F69-9CEE-AA7941F405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809135-907E-467E-9BD2-6775A6EBB588}" type="datetimeFigureOut">
              <a:rPr lang="en-US" smtClean="0"/>
              <a:t>8/2/2022</a:t>
            </a:fld>
            <a:endParaRPr lang="en-US"/>
          </a:p>
        </p:txBody>
      </p:sp>
      <p:sp>
        <p:nvSpPr>
          <p:cNvPr id="4" name="Footer Placeholder 3">
            <a:extLst>
              <a:ext uri="{FF2B5EF4-FFF2-40B4-BE49-F238E27FC236}">
                <a16:creationId xmlns:a16="http://schemas.microsoft.com/office/drawing/2014/main" id="{B7AB2E97-3BC6-F133-6DA9-62FE24D02B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79A1AB-3FF3-AE8A-66D8-3374F3BC69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5904FE-688D-425E-95BC-F532F9730182}" type="slidenum">
              <a:rPr lang="en-US" smtClean="0"/>
              <a:t>‹#›</a:t>
            </a:fld>
            <a:endParaRPr lang="en-US"/>
          </a:p>
        </p:txBody>
      </p:sp>
    </p:spTree>
    <p:extLst>
      <p:ext uri="{BB962C8B-B14F-4D97-AF65-F5344CB8AC3E}">
        <p14:creationId xmlns:p14="http://schemas.microsoft.com/office/powerpoint/2010/main" val="306677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735B65-2DDE-4EDA-A6B0-94887A954AD8}" type="datetimeFigureOut">
              <a:rPr lang="en-CA" smtClean="0"/>
              <a:t>2022-08-02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93FDC9-74BC-4668-89F3-C68E61A6F073}" type="slidenum">
              <a:rPr lang="en-CA" smtClean="0"/>
              <a:t>‹#›</a:t>
            </a:fld>
            <a:endParaRPr lang="en-CA"/>
          </a:p>
        </p:txBody>
      </p:sp>
    </p:spTree>
    <p:extLst>
      <p:ext uri="{BB962C8B-B14F-4D97-AF65-F5344CB8AC3E}">
        <p14:creationId xmlns:p14="http://schemas.microsoft.com/office/powerpoint/2010/main" val="2506357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kiernan/azfinsim"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github.com/terawe/hpc_azfinsim2"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Nuance re: use of the word ‘transactional’ here </a:t>
            </a:r>
          </a:p>
        </p:txBody>
      </p:sp>
      <p:sp>
        <p:nvSpPr>
          <p:cNvPr id="4" name="Slide Number Placeholder 3"/>
          <p:cNvSpPr>
            <a:spLocks noGrp="1"/>
          </p:cNvSpPr>
          <p:nvPr>
            <p:ph type="sldNum" sz="quarter" idx="5"/>
          </p:nvPr>
        </p:nvSpPr>
        <p:spPr/>
        <p:txBody>
          <a:bodyPr/>
          <a:lstStyle/>
          <a:p>
            <a:fld id="{3C93FDC9-74BC-4668-89F3-C68E61A6F073}" type="slidenum">
              <a:rPr lang="en-CA" smtClean="0"/>
              <a:t>4</a:t>
            </a:fld>
            <a:endParaRPr lang="en-CA"/>
          </a:p>
        </p:txBody>
      </p:sp>
    </p:spTree>
    <p:extLst>
      <p:ext uri="{BB962C8B-B14F-4D97-AF65-F5344CB8AC3E}">
        <p14:creationId xmlns:p14="http://schemas.microsoft.com/office/powerpoint/2010/main" val="4038319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8/2/2022 8:37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23</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8/2/2022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968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8/2/2022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349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example is based on </a:t>
            </a:r>
            <a:r>
              <a:rPr lang="en-CA" dirty="0">
                <a:hlinkClick r:id="rId3"/>
              </a:rPr>
              <a:t>https://github.com/mkiernan/azfinsim</a:t>
            </a:r>
            <a:r>
              <a:rPr lang="en-CA"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Note that numerous updates have been applied to ensure this example is current. The revised implementation is available at </a:t>
            </a:r>
            <a:r>
              <a:rPr lang="en-CA" sz="1200" dirty="0">
                <a:hlinkClick r:id="rId4"/>
              </a:rPr>
              <a:t>https://github.com/terawe/hpc_azfinsim2</a:t>
            </a:r>
            <a:r>
              <a:rPr lang="en-CA" sz="1200" dirty="0"/>
              <a:t>  </a:t>
            </a:r>
          </a:p>
        </p:txBody>
      </p:sp>
      <p:sp>
        <p:nvSpPr>
          <p:cNvPr id="4" name="Slide Number Placeholder 3"/>
          <p:cNvSpPr>
            <a:spLocks noGrp="1"/>
          </p:cNvSpPr>
          <p:nvPr>
            <p:ph type="sldNum" sz="quarter" idx="5"/>
          </p:nvPr>
        </p:nvSpPr>
        <p:spPr/>
        <p:txBody>
          <a:bodyPr/>
          <a:lstStyle/>
          <a:p>
            <a:fld id="{3C93FDC9-74BC-4668-89F3-C68E61A6F073}" type="slidenum">
              <a:rPr lang="en-CA" smtClean="0"/>
              <a:t>27</a:t>
            </a:fld>
            <a:endParaRPr lang="en-CA"/>
          </a:p>
        </p:txBody>
      </p:sp>
    </p:spTree>
    <p:extLst>
      <p:ext uri="{BB962C8B-B14F-4D97-AF65-F5344CB8AC3E}">
        <p14:creationId xmlns:p14="http://schemas.microsoft.com/office/powerpoint/2010/main" val="1448002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After the architectural schematic at https://github.com/mkiernan/azfinsim#overview </a:t>
            </a:r>
          </a:p>
        </p:txBody>
      </p:sp>
      <p:sp>
        <p:nvSpPr>
          <p:cNvPr id="4" name="Slide Number Placeholder 3"/>
          <p:cNvSpPr>
            <a:spLocks noGrp="1"/>
          </p:cNvSpPr>
          <p:nvPr>
            <p:ph type="sldNum" sz="quarter" idx="5"/>
          </p:nvPr>
        </p:nvSpPr>
        <p:spPr/>
        <p:txBody>
          <a:bodyPr/>
          <a:lstStyle/>
          <a:p>
            <a:fld id="{3C93FDC9-74BC-4668-89F3-C68E61A6F073}" type="slidenum">
              <a:rPr lang="en-CA" smtClean="0"/>
              <a:t>28</a:t>
            </a:fld>
            <a:endParaRPr lang="en-CA"/>
          </a:p>
        </p:txBody>
      </p:sp>
    </p:spTree>
    <p:extLst>
      <p:ext uri="{BB962C8B-B14F-4D97-AF65-F5344CB8AC3E}">
        <p14:creationId xmlns:p14="http://schemas.microsoft.com/office/powerpoint/2010/main" val="3521738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 step-by-step guide is provided for the hands-on exercises. </a:t>
            </a:r>
          </a:p>
          <a:p>
            <a:endParaRPr lang="en-CA"/>
          </a:p>
          <a:p>
            <a:r>
              <a:rPr lang="en-CA"/>
              <a:t>The slides can be used to introduce the exercises and to facilitate discussions. </a:t>
            </a:r>
          </a:p>
        </p:txBody>
      </p:sp>
      <p:sp>
        <p:nvSpPr>
          <p:cNvPr id="4" name="Slide Number Placeholder 3"/>
          <p:cNvSpPr>
            <a:spLocks noGrp="1"/>
          </p:cNvSpPr>
          <p:nvPr>
            <p:ph type="sldNum" sz="quarter" idx="5"/>
          </p:nvPr>
        </p:nvSpPr>
        <p:spPr/>
        <p:txBody>
          <a:bodyPr/>
          <a:lstStyle/>
          <a:p>
            <a:fld id="{3C93FDC9-74BC-4668-89F3-C68E61A6F073}" type="slidenum">
              <a:rPr lang="en-CA" smtClean="0"/>
              <a:t>29</a:t>
            </a:fld>
            <a:endParaRPr lang="en-CA"/>
          </a:p>
        </p:txBody>
      </p:sp>
    </p:spTree>
    <p:extLst>
      <p:ext uri="{BB962C8B-B14F-4D97-AF65-F5344CB8AC3E}">
        <p14:creationId xmlns:p14="http://schemas.microsoft.com/office/powerpoint/2010/main" val="137130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Note: some bootstrapping is required </a:t>
            </a:r>
          </a:p>
        </p:txBody>
      </p:sp>
      <p:sp>
        <p:nvSpPr>
          <p:cNvPr id="4" name="Slide Number Placeholder 3"/>
          <p:cNvSpPr>
            <a:spLocks noGrp="1"/>
          </p:cNvSpPr>
          <p:nvPr>
            <p:ph type="sldNum" sz="quarter" idx="5"/>
          </p:nvPr>
        </p:nvSpPr>
        <p:spPr/>
        <p:txBody>
          <a:bodyPr/>
          <a:lstStyle/>
          <a:p>
            <a:fld id="{3C93FDC9-74BC-4668-89F3-C68E61A6F073}" type="slidenum">
              <a:rPr lang="en-CA" smtClean="0"/>
              <a:t>31</a:t>
            </a:fld>
            <a:endParaRPr lang="en-CA"/>
          </a:p>
        </p:txBody>
      </p:sp>
    </p:spTree>
    <p:extLst>
      <p:ext uri="{BB962C8B-B14F-4D97-AF65-F5344CB8AC3E}">
        <p14:creationId xmlns:p14="http://schemas.microsoft.com/office/powerpoint/2010/main" val="304756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These are the deployed resources. Note that they reside within a single resource group. Most resources can be correlated with the architectural schematic. </a:t>
            </a:r>
          </a:p>
        </p:txBody>
      </p:sp>
      <p:sp>
        <p:nvSpPr>
          <p:cNvPr id="4" name="Slide Number Placeholder 3"/>
          <p:cNvSpPr>
            <a:spLocks noGrp="1"/>
          </p:cNvSpPr>
          <p:nvPr>
            <p:ph type="sldNum" sz="quarter" idx="5"/>
          </p:nvPr>
        </p:nvSpPr>
        <p:spPr/>
        <p:txBody>
          <a:bodyPr/>
          <a:lstStyle/>
          <a:p>
            <a:fld id="{3C93FDC9-74BC-4668-89F3-C68E61A6F073}" type="slidenum">
              <a:rPr lang="en-CA" smtClean="0"/>
              <a:t>32</a:t>
            </a:fld>
            <a:endParaRPr lang="en-CA"/>
          </a:p>
        </p:txBody>
      </p:sp>
    </p:spTree>
    <p:extLst>
      <p:ext uri="{BB962C8B-B14F-4D97-AF65-F5344CB8AC3E}">
        <p14:creationId xmlns:p14="http://schemas.microsoft.com/office/powerpoint/2010/main" val="716182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Reiterate the notion of a pool in the Azure Batch context … indicate that this is a summary view that captures the states of the VMs in the pool that has been highlighted </a:t>
            </a:r>
          </a:p>
        </p:txBody>
      </p:sp>
      <p:sp>
        <p:nvSpPr>
          <p:cNvPr id="4" name="Slide Number Placeholder 3"/>
          <p:cNvSpPr>
            <a:spLocks noGrp="1"/>
          </p:cNvSpPr>
          <p:nvPr>
            <p:ph type="sldNum" sz="quarter" idx="5"/>
          </p:nvPr>
        </p:nvSpPr>
        <p:spPr/>
        <p:txBody>
          <a:bodyPr/>
          <a:lstStyle/>
          <a:p>
            <a:fld id="{3C93FDC9-74BC-4668-89F3-C68E61A6F073}" type="slidenum">
              <a:rPr lang="en-CA" smtClean="0"/>
              <a:t>37</a:t>
            </a:fld>
            <a:endParaRPr lang="en-CA"/>
          </a:p>
        </p:txBody>
      </p:sp>
    </p:spTree>
    <p:extLst>
      <p:ext uri="{BB962C8B-B14F-4D97-AF65-F5344CB8AC3E}">
        <p14:creationId xmlns:p14="http://schemas.microsoft.com/office/powerpoint/2010/main" val="4276583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Application-specific dashboard – shows effectiveness of this throughput-oriented solution </a:t>
            </a:r>
          </a:p>
        </p:txBody>
      </p:sp>
      <p:sp>
        <p:nvSpPr>
          <p:cNvPr id="4" name="Slide Number Placeholder 3"/>
          <p:cNvSpPr>
            <a:spLocks noGrp="1"/>
          </p:cNvSpPr>
          <p:nvPr>
            <p:ph type="sldNum" sz="quarter" idx="5"/>
          </p:nvPr>
        </p:nvSpPr>
        <p:spPr/>
        <p:txBody>
          <a:bodyPr/>
          <a:lstStyle/>
          <a:p>
            <a:fld id="{3C93FDC9-74BC-4668-89F3-C68E61A6F073}" type="slidenum">
              <a:rPr lang="en-CA" smtClean="0"/>
              <a:t>38</a:t>
            </a:fld>
            <a:endParaRPr lang="en-CA"/>
          </a:p>
        </p:txBody>
      </p:sp>
    </p:spTree>
    <p:extLst>
      <p:ext uri="{BB962C8B-B14F-4D97-AF65-F5344CB8AC3E}">
        <p14:creationId xmlns:p14="http://schemas.microsoft.com/office/powerpoint/2010/main" val="4032672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Most of the components used in this solution are represented here. </a:t>
            </a:r>
          </a:p>
          <a:p>
            <a:endParaRPr lang="en-CA"/>
          </a:p>
          <a:p>
            <a:r>
              <a:rPr lang="en-CA"/>
              <a:t>Depending upon constraints (e.g., time), interests, etc., attention can be directed accordingly … </a:t>
            </a:r>
          </a:p>
        </p:txBody>
      </p:sp>
      <p:sp>
        <p:nvSpPr>
          <p:cNvPr id="4" name="Slide Number Placeholder 3"/>
          <p:cNvSpPr>
            <a:spLocks noGrp="1"/>
          </p:cNvSpPr>
          <p:nvPr>
            <p:ph type="sldNum" sz="quarter" idx="5"/>
          </p:nvPr>
        </p:nvSpPr>
        <p:spPr/>
        <p:txBody>
          <a:bodyPr/>
          <a:lstStyle/>
          <a:p>
            <a:fld id="{3C93FDC9-74BC-4668-89F3-C68E61A6F073}" type="slidenum">
              <a:rPr lang="en-CA" smtClean="0"/>
              <a:t>11</a:t>
            </a:fld>
            <a:endParaRPr lang="en-CA"/>
          </a:p>
        </p:txBody>
      </p:sp>
    </p:spTree>
    <p:extLst>
      <p:ext uri="{BB962C8B-B14F-4D97-AF65-F5344CB8AC3E}">
        <p14:creationId xmlns:p14="http://schemas.microsoft.com/office/powerpoint/2010/main" val="1856760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Based on https://github.com/mocelj/AzureBatch-Secured </a:t>
            </a:r>
          </a:p>
        </p:txBody>
      </p:sp>
      <p:sp>
        <p:nvSpPr>
          <p:cNvPr id="4" name="Slide Number Placeholder 3"/>
          <p:cNvSpPr>
            <a:spLocks noGrp="1"/>
          </p:cNvSpPr>
          <p:nvPr>
            <p:ph type="sldNum" sz="quarter" idx="5"/>
          </p:nvPr>
        </p:nvSpPr>
        <p:spPr/>
        <p:txBody>
          <a:bodyPr/>
          <a:lstStyle/>
          <a:p>
            <a:fld id="{3C93FDC9-74BC-4668-89F3-C68E61A6F073}" type="slidenum">
              <a:rPr lang="en-CA" smtClean="0"/>
              <a:t>41</a:t>
            </a:fld>
            <a:endParaRPr lang="en-CA"/>
          </a:p>
        </p:txBody>
      </p:sp>
    </p:spTree>
    <p:extLst>
      <p:ext uri="{BB962C8B-B14F-4D97-AF65-F5344CB8AC3E}">
        <p14:creationId xmlns:p14="http://schemas.microsoft.com/office/powerpoint/2010/main" val="3523370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Opportunity to generalize from the specifics of this example … </a:t>
            </a:r>
          </a:p>
        </p:txBody>
      </p:sp>
      <p:sp>
        <p:nvSpPr>
          <p:cNvPr id="4" name="Slide Number Placeholder 3"/>
          <p:cNvSpPr>
            <a:spLocks noGrp="1"/>
          </p:cNvSpPr>
          <p:nvPr>
            <p:ph type="sldNum" sz="quarter" idx="5"/>
          </p:nvPr>
        </p:nvSpPr>
        <p:spPr/>
        <p:txBody>
          <a:bodyPr/>
          <a:lstStyle/>
          <a:p>
            <a:fld id="{3C93FDC9-74BC-4668-89F3-C68E61A6F073}" type="slidenum">
              <a:rPr lang="en-CA" smtClean="0"/>
              <a:t>44</a:t>
            </a:fld>
            <a:endParaRPr lang="en-CA"/>
          </a:p>
        </p:txBody>
      </p:sp>
    </p:spTree>
    <p:extLst>
      <p:ext uri="{BB962C8B-B14F-4D97-AF65-F5344CB8AC3E}">
        <p14:creationId xmlns:p14="http://schemas.microsoft.com/office/powerpoint/2010/main" val="3066706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module makes use of a combination of open source and Azure tooling …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596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Emphasize the context for Azure Batch within the context of the broader portfolio on Azure …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Now, if you haven’t looked at Azure in a few months, you may be surprised to see what we have these days.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is the high-level map of the class of services that we offer. We have well over 200 products and services.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You’ll notice we’ve extended to the edge. The ability to run application code in the cloud but also in that seamless, consistent way in the edge is informing our edge investments, whether it be Azure Stack, Azure Sphere, all the way to the </a:t>
            </a:r>
            <a:r>
              <a:rPr lang="en-US" sz="1200" kern="1200" err="1">
                <a:solidFill>
                  <a:schemeClr val="tx1"/>
                </a:solidFill>
                <a:effectLst/>
                <a:latin typeface="+mn-lt"/>
                <a:ea typeface="+mn-ea"/>
                <a:cs typeface="+mn-cs"/>
              </a:rPr>
              <a:t>Hololens</a:t>
            </a:r>
            <a:r>
              <a:rPr lang="en-US" sz="1200" kern="1200">
                <a:solidFill>
                  <a:schemeClr val="tx1"/>
                </a:solidFill>
                <a:effectLst/>
                <a:latin typeface="+mn-lt"/>
                <a:ea typeface="+mn-ea"/>
                <a:cs typeface="+mn-cs"/>
              </a:rPr>
              <a:t> and our Mixed Reality capabilities – these are powerful Edge devices that work in connection with the cloud.</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You’ll see we have dev tools, </a:t>
            </a:r>
            <a:r>
              <a:rPr lang="en-US" sz="1200" kern="1200" err="1">
                <a:solidFill>
                  <a:schemeClr val="tx1"/>
                </a:solidFill>
                <a:effectLst/>
                <a:latin typeface="+mn-lt"/>
                <a:ea typeface="+mn-ea"/>
                <a:cs typeface="+mn-cs"/>
              </a:rPr>
              <a:t>devOps</a:t>
            </a:r>
            <a:r>
              <a:rPr lang="en-US" sz="1200" kern="1200">
                <a:solidFill>
                  <a:schemeClr val="tx1"/>
                </a:solidFill>
                <a:effectLst/>
                <a:latin typeface="+mn-lt"/>
                <a:ea typeface="+mn-ea"/>
                <a:cs typeface="+mn-cs"/>
              </a:rPr>
              <a:t> and great innovation, to the core infrastructure and PaaS services that we offer.</a:t>
            </a:r>
          </a:p>
          <a:p>
            <a:endParaRPr lang="en-US" sz="1200" i="1"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TRANSITION:</a:t>
            </a:r>
            <a:r>
              <a:rPr lang="en-US" sz="1200" b="1" i="1" kern="1200">
                <a:solidFill>
                  <a:schemeClr val="tx1"/>
                </a:solidFill>
                <a:effectLst/>
                <a:latin typeface="+mn-lt"/>
                <a:ea typeface="+mn-ea"/>
                <a:cs typeface="+mn-cs"/>
              </a:rPr>
              <a:t> </a:t>
            </a:r>
            <a:r>
              <a:rPr lang="en-US" sz="1200" kern="1200">
                <a:solidFill>
                  <a:schemeClr val="tx1"/>
                </a:solidFill>
                <a:effectLst/>
                <a:latin typeface="+mn-lt"/>
                <a:ea typeface="+mn-ea"/>
                <a:cs typeface="+mn-cs"/>
              </a:rPr>
              <a:t>Overall, this gives you the scope of what Azure as a platform and service can do for you.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8/2/2022 8:37 PM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685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Segoe UI" panose="020B0502040204020203" pitchFamily="34" charset="0"/>
                <a:cs typeface="Segoe UI" panose="020B0502040204020203" pitchFamily="34" charset="0"/>
              </a:rPr>
              <a:t>Azure Batch provides APIs for creating pools of resources, and then scheduling jobs and tasks to those resources. And the best part is that there is no charge for using Batch: you just pay for the compute and storage resources.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523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066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was developed originally to handle rendering – an example of processing performed in support of the creation of digital content </a:t>
            </a:r>
          </a:p>
          <a:p>
            <a:endParaRPr lang="en-US" dirty="0"/>
          </a:p>
          <a:p>
            <a:r>
              <a:rPr lang="en-US" dirty="0"/>
              <a:t>Rendering, as decomposed here, is an excellent example of an embarrassingly parallel application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8/2/2022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9818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Right size the VMs on Azure to your workload – great opportunity to leverage the choice and scale of the cloud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2B64AC-F36E-479E-839E-11285A4C09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712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a:t>Highlight the storage options used in this module </a:t>
            </a:r>
          </a:p>
          <a:p>
            <a:pPr marL="171450" indent="-171450">
              <a:buFont typeface="Arial" panose="020B0604020202020204" pitchFamily="34" charset="0"/>
              <a:buChar char="•"/>
            </a:pPr>
            <a:r>
              <a:rPr lang="en-CA"/>
              <a:t>Motivate the need for a message bus </a:t>
            </a:r>
          </a:p>
        </p:txBody>
      </p:sp>
      <p:sp>
        <p:nvSpPr>
          <p:cNvPr id="4" name="Slide Number Placeholder 3"/>
          <p:cNvSpPr>
            <a:spLocks noGrp="1"/>
          </p:cNvSpPr>
          <p:nvPr>
            <p:ph type="sldNum" sz="quarter" idx="5"/>
          </p:nvPr>
        </p:nvSpPr>
        <p:spPr/>
        <p:txBody>
          <a:bodyPr/>
          <a:lstStyle/>
          <a:p>
            <a:fld id="{3C93FDC9-74BC-4668-89F3-C68E61A6F073}" type="slidenum">
              <a:rPr lang="en-CA" smtClean="0"/>
              <a:t>21</a:t>
            </a:fld>
            <a:endParaRPr lang="en-CA"/>
          </a:p>
        </p:txBody>
      </p:sp>
    </p:spTree>
    <p:extLst>
      <p:ext uri="{BB962C8B-B14F-4D97-AF65-F5344CB8AC3E}">
        <p14:creationId xmlns:p14="http://schemas.microsoft.com/office/powerpoint/2010/main" val="2030042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descr="A picture containing invertebrate, ctenophore&#10;&#10;Description automatically generated">
            <a:extLst>
              <a:ext uri="{FF2B5EF4-FFF2-40B4-BE49-F238E27FC236}">
                <a16:creationId xmlns:a16="http://schemas.microsoft.com/office/drawing/2014/main" id="{6D902C23-5FF8-A06B-CF1A-4DC29D575C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242" r="31565"/>
          <a:stretch/>
        </p:blipFill>
        <p:spPr>
          <a:xfrm>
            <a:off x="0" y="0"/>
            <a:ext cx="12192000" cy="6858000"/>
          </a:xfrm>
          <a:prstGeom prst="rect">
            <a:avLst/>
          </a:prstGeom>
        </p:spPr>
      </p:pic>
      <p:pic>
        <p:nvPicPr>
          <p:cNvPr id="13" name="Picture 12" descr="Logo, company name&#10;&#10;Description automatically generated">
            <a:extLst>
              <a:ext uri="{FF2B5EF4-FFF2-40B4-BE49-F238E27FC236}">
                <a16:creationId xmlns:a16="http://schemas.microsoft.com/office/drawing/2014/main" id="{0098EFED-E021-7CB9-8EE4-564BFA2507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9100" y="465439"/>
            <a:ext cx="1130299" cy="415773"/>
          </a:xfrm>
          <a:prstGeom prst="rect">
            <a:avLst/>
          </a:prstGeom>
        </p:spPr>
      </p:pic>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466725" y="5698589"/>
            <a:ext cx="11242674" cy="620616"/>
          </a:xfrm>
          <a:prstGeom prst="rect">
            <a:avLst/>
          </a:prstGeom>
        </p:spPr>
        <p:txBody>
          <a:bodyPr anchor="ctr">
            <a:noAutofit/>
          </a:bodyPr>
          <a:lstStyle>
            <a:lvl1pPr marL="0" indent="0" algn="l">
              <a:lnSpc>
                <a:spcPct val="100000"/>
              </a:lnSpc>
              <a:spcBef>
                <a:spcPts val="0"/>
              </a:spcBef>
              <a:defRPr sz="3600"/>
            </a:lvl1pPr>
          </a:lstStyle>
          <a:p>
            <a:r>
              <a:rPr lang="en-US"/>
              <a:t>Click to edit Master title style</a:t>
            </a:r>
          </a:p>
        </p:txBody>
      </p:sp>
    </p:spTree>
    <p:extLst>
      <p:ext uri="{BB962C8B-B14F-4D97-AF65-F5344CB8AC3E}">
        <p14:creationId xmlns:p14="http://schemas.microsoft.com/office/powerpoint/2010/main" val="2357656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624857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368588"/>
            <a:ext cx="12192000" cy="635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36093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0706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descr="A picture containing invertebrate, ctenophore&#10;&#10;Description automatically generated">
            <a:extLst>
              <a:ext uri="{FF2B5EF4-FFF2-40B4-BE49-F238E27FC236}">
                <a16:creationId xmlns:a16="http://schemas.microsoft.com/office/drawing/2014/main" id="{099DB3D3-3465-FD98-4019-81CFA11F1C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242" r="31565"/>
          <a:stretch/>
        </p:blipFill>
        <p:spPr>
          <a:xfrm>
            <a:off x="0" y="0"/>
            <a:ext cx="12192000" cy="6858000"/>
          </a:xfrm>
          <a:prstGeom prst="rect">
            <a:avLst/>
          </a:prstGeom>
        </p:spPr>
      </p:pic>
      <p:pic>
        <p:nvPicPr>
          <p:cNvPr id="13" name="Picture 12" descr="Logo, company name&#10;&#10;Description automatically generated">
            <a:extLst>
              <a:ext uri="{FF2B5EF4-FFF2-40B4-BE49-F238E27FC236}">
                <a16:creationId xmlns:a16="http://schemas.microsoft.com/office/drawing/2014/main" id="{0098EFED-E021-7CB9-8EE4-564BFA2507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9100" y="465439"/>
            <a:ext cx="1130299" cy="415773"/>
          </a:xfrm>
          <a:prstGeom prst="rect">
            <a:avLst/>
          </a:prstGeom>
        </p:spPr>
      </p:pic>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466725" y="5044539"/>
            <a:ext cx="11242674" cy="620616"/>
          </a:xfrm>
          <a:prstGeom prst="rect">
            <a:avLst/>
          </a:prstGeom>
        </p:spPr>
        <p:txBody>
          <a:bodyPr anchor="ctr">
            <a:noAutofit/>
          </a:bodyPr>
          <a:lstStyle>
            <a:lvl1pPr marL="0" indent="0" algn="l">
              <a:lnSpc>
                <a:spcPct val="100000"/>
              </a:lnSpc>
              <a:spcBef>
                <a:spcPts val="0"/>
              </a:spcBef>
              <a:defRPr sz="3600"/>
            </a:lvl1pPr>
          </a:lstStyle>
          <a:p>
            <a:r>
              <a:rPr lang="en-US"/>
              <a:t>Click to edit Master title style</a:t>
            </a:r>
          </a:p>
        </p:txBody>
      </p:sp>
      <p:sp>
        <p:nvSpPr>
          <p:cNvPr id="7" name="Subtitle 2">
            <a:extLst>
              <a:ext uri="{FF2B5EF4-FFF2-40B4-BE49-F238E27FC236}">
                <a16:creationId xmlns:a16="http://schemas.microsoft.com/office/drawing/2014/main" id="{B4B927BB-D46B-375D-1950-D5847D47F475}"/>
              </a:ext>
            </a:extLst>
          </p:cNvPr>
          <p:cNvSpPr>
            <a:spLocks noGrp="1"/>
          </p:cNvSpPr>
          <p:nvPr>
            <p:ph type="subTitle" idx="1"/>
          </p:nvPr>
        </p:nvSpPr>
        <p:spPr>
          <a:xfrm>
            <a:off x="476249" y="5781158"/>
            <a:ext cx="11249026" cy="413744"/>
          </a:xfrm>
        </p:spPr>
        <p:txBody>
          <a:bodyPr anchor="ctr">
            <a:normAutofit/>
          </a:bodyPr>
          <a:lstStyle>
            <a:lvl1pPr marL="0" indent="0" algn="l">
              <a:lnSpc>
                <a:spcPct val="100000"/>
              </a:lnSpc>
              <a:spcBef>
                <a:spcPts val="0"/>
              </a:spcBef>
              <a:buNone/>
              <a:defRPr sz="1800">
                <a:solidFill>
                  <a:srgbClr val="00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24460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a:xfrm>
            <a:off x="0" y="257757"/>
            <a:ext cx="12192000" cy="635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a:noFill/>
        </p:spPr>
        <p:txBody>
          <a:bodyPr/>
          <a:lstStyle>
            <a:lvl1pPr>
              <a:defRPr>
                <a:solidFill>
                  <a:schemeClr val="tx1"/>
                </a:solidFill>
              </a:defRPr>
            </a:lvl1pPr>
            <a:lvl2pPr>
              <a:defRPr>
                <a:solidFill>
                  <a:srgbClr val="00FFFF"/>
                </a:solidFill>
              </a:defRPr>
            </a:lvl2pPr>
            <a:lvl3pPr>
              <a:defRPr>
                <a:solidFill>
                  <a:schemeClr val="tx1"/>
                </a:solidFill>
                <a:latin typeface="Segoe UI Light" panose="020B0502040204020203" pitchFamily="34" charset="0"/>
                <a:cs typeface="Segoe UI Light" panose="020B0502040204020203" pitchFamily="34" charset="0"/>
              </a:defRPr>
            </a:lvl3pPr>
            <a:lvl4pPr marL="1371600" indent="0">
              <a:buNone/>
              <a:defRPr/>
            </a:lvl4pPr>
          </a:lstStyle>
          <a:p>
            <a:pPr lvl="0"/>
            <a:r>
              <a:rPr lang="en-US"/>
              <a:t>Click to edit Master text styles</a:t>
            </a:r>
          </a:p>
          <a:p>
            <a:pPr lvl="1"/>
            <a:r>
              <a:rPr lang="en-US"/>
              <a:t>Second level</a:t>
            </a:r>
          </a:p>
          <a:p>
            <a:pPr lvl="2"/>
            <a:r>
              <a:rPr lang="en-US"/>
              <a:t>Third level</a:t>
            </a:r>
          </a:p>
        </p:txBody>
      </p:sp>
      <p:cxnSp>
        <p:nvCxnSpPr>
          <p:cNvPr id="7" name="Straight Connector 6">
            <a:extLst>
              <a:ext uri="{FF2B5EF4-FFF2-40B4-BE49-F238E27FC236}">
                <a16:creationId xmlns:a16="http://schemas.microsoft.com/office/drawing/2014/main" id="{DD0054B0-073D-EFF7-7E5B-2902E14AE4F1}"/>
              </a:ext>
            </a:extLst>
          </p:cNvPr>
          <p:cNvCxnSpPr>
            <a:cxnSpLocks/>
          </p:cNvCxnSpPr>
          <p:nvPr userDrawn="1"/>
        </p:nvCxnSpPr>
        <p:spPr>
          <a:xfrm>
            <a:off x="92075" y="765801"/>
            <a:ext cx="11817985" cy="0"/>
          </a:xfrm>
          <a:prstGeom prst="line">
            <a:avLst/>
          </a:prstGeom>
          <a:ln w="31750">
            <a:gradFill flip="none" rotWithShape="1">
              <a:gsLst>
                <a:gs pos="0">
                  <a:srgbClr val="09012A"/>
                </a:gs>
                <a:gs pos="99107">
                  <a:srgbClr val="0070C0">
                    <a:alpha val="32000"/>
                  </a:srgbClr>
                </a:gs>
                <a:gs pos="77000">
                  <a:srgbClr val="0BEEFE"/>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A7FB2B-E5BE-22DE-4389-DD6CA2625261}"/>
              </a:ext>
            </a:extLst>
          </p:cNvPr>
          <p:cNvSpPr txBox="1"/>
          <p:nvPr userDrawn="1"/>
        </p:nvSpPr>
        <p:spPr>
          <a:xfrm>
            <a:off x="10264775" y="350174"/>
            <a:ext cx="2534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rPr>
              <a:t>Zero to Batch</a:t>
            </a:r>
            <a:endParaRPr kumimoji="0" lang="en-US" sz="14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11000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55249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1774968"/>
            <a:ext cx="5151119" cy="3810001"/>
          </a:xfrm>
          <a:noFill/>
        </p:spPr>
        <p:txBody>
          <a:bodyPr>
            <a:normAutofit/>
          </a:bodyPr>
          <a:lstStyle>
            <a:lvl1pPr>
              <a:defRPr sz="2000">
                <a:solidFill>
                  <a:schemeClr val="tx1"/>
                </a:solidFill>
              </a:defRPr>
            </a:lvl1pPr>
            <a:lvl2pPr>
              <a:defRPr sz="1800">
                <a:solidFill>
                  <a:srgbClr val="00FFFF"/>
                </a:solidFill>
              </a:defRPr>
            </a:lvl2pPr>
            <a:lvl3pPr>
              <a:defRPr sz="1600">
                <a:solidFill>
                  <a:schemeClr val="tx1"/>
                </a:solidFill>
                <a:latin typeface="Segoe UI Light" panose="020B0502040204020203" pitchFamily="34" charset="0"/>
                <a:cs typeface="Segoe UI Light"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1774968"/>
            <a:ext cx="5151121" cy="3810001"/>
          </a:xfrm>
          <a:noFill/>
        </p:spPr>
        <p:txBody>
          <a:bodyPr>
            <a:normAutofit/>
          </a:bodyPr>
          <a:lstStyle>
            <a:lvl1pPr>
              <a:defRPr sz="2000">
                <a:solidFill>
                  <a:schemeClr val="tx1"/>
                </a:solidFill>
              </a:defRPr>
            </a:lvl1pPr>
            <a:lvl2pPr>
              <a:defRPr sz="1800">
                <a:solidFill>
                  <a:srgbClr val="00FFFF"/>
                </a:solidFill>
              </a:defRPr>
            </a:lvl2pPr>
            <a:lvl3pPr>
              <a:defRPr sz="1600">
                <a:solidFill>
                  <a:schemeClr val="tx1"/>
                </a:solidFill>
                <a:latin typeface="Segoe UI Light" panose="020B0502040204020203" pitchFamily="34" charset="0"/>
                <a:cs typeface="Segoe UI Light" panose="020B0502040204020203" pitchFamily="34" charset="0"/>
              </a:defRPr>
            </a:lvl3pPr>
            <a:lvl4pPr marL="1371600" indent="0">
              <a:buNone/>
              <a:defRPr/>
            </a:lvl4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cxnSp>
        <p:nvCxnSpPr>
          <p:cNvPr id="10" name="Straight Connector 9">
            <a:extLst>
              <a:ext uri="{FF2B5EF4-FFF2-40B4-BE49-F238E27FC236}">
                <a16:creationId xmlns:a16="http://schemas.microsoft.com/office/drawing/2014/main" id="{75B99DA1-B69A-FB6F-A544-6B09E5C4DBC0}"/>
              </a:ext>
            </a:extLst>
          </p:cNvPr>
          <p:cNvCxnSpPr>
            <a:cxnSpLocks/>
          </p:cNvCxnSpPr>
          <p:nvPr userDrawn="1"/>
        </p:nvCxnSpPr>
        <p:spPr>
          <a:xfrm>
            <a:off x="92075" y="1007341"/>
            <a:ext cx="11817985" cy="0"/>
          </a:xfrm>
          <a:prstGeom prst="line">
            <a:avLst/>
          </a:prstGeom>
          <a:ln w="31750">
            <a:gradFill flip="none" rotWithShape="1">
              <a:gsLst>
                <a:gs pos="0">
                  <a:srgbClr val="09012A"/>
                </a:gs>
                <a:gs pos="99107">
                  <a:srgbClr val="0070C0">
                    <a:alpha val="32000"/>
                  </a:srgbClr>
                </a:gs>
                <a:gs pos="77000">
                  <a:srgbClr val="0BEEFE"/>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4DC5D4D-E9F0-24A5-C4FC-E029BE83C936}"/>
              </a:ext>
            </a:extLst>
          </p:cNvPr>
          <p:cNvSpPr txBox="1"/>
          <p:nvPr userDrawn="1"/>
        </p:nvSpPr>
        <p:spPr>
          <a:xfrm>
            <a:off x="10429875" y="617114"/>
            <a:ext cx="2534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rPr>
              <a:t>Zero to Batch</a:t>
            </a:r>
            <a:endParaRPr kumimoji="0" lang="en-US" sz="14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779647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00B4EC1-4B2B-7DB3-A517-9C4F7980C8B6}"/>
              </a:ext>
            </a:extLst>
          </p:cNvPr>
          <p:cNvCxnSpPr>
            <a:cxnSpLocks/>
          </p:cNvCxnSpPr>
          <p:nvPr userDrawn="1"/>
        </p:nvCxnSpPr>
        <p:spPr>
          <a:xfrm>
            <a:off x="10429875" y="1007341"/>
            <a:ext cx="1480185" cy="0"/>
          </a:xfrm>
          <a:prstGeom prst="line">
            <a:avLst/>
          </a:prstGeom>
          <a:ln w="31750">
            <a:gradFill flip="none" rotWithShape="1">
              <a:gsLst>
                <a:gs pos="0">
                  <a:srgbClr val="09012A"/>
                </a:gs>
                <a:gs pos="99107">
                  <a:srgbClr val="0070C0">
                    <a:alpha val="32000"/>
                  </a:srgbClr>
                </a:gs>
                <a:gs pos="32000">
                  <a:srgbClr val="0BEEFE"/>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40A949-98DD-3114-AD4A-625D243AEE6A}"/>
              </a:ext>
            </a:extLst>
          </p:cNvPr>
          <p:cNvSpPr txBox="1"/>
          <p:nvPr userDrawn="1"/>
        </p:nvSpPr>
        <p:spPr>
          <a:xfrm>
            <a:off x="10429875" y="617114"/>
            <a:ext cx="2534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rPr>
              <a:t>Zero to Batch</a:t>
            </a:r>
            <a:endParaRPr kumimoji="0" lang="en-US" sz="14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80346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46795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a:noFill/>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a:noFill/>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D2D2D2">
                    <a:lumMod val="75000"/>
                  </a:srgbClr>
                </a:solidFill>
                <a:effectLst/>
                <a:uLnTx/>
                <a:uFillTx/>
                <a:latin typeface="Segoe UI"/>
                <a:ea typeface="+mn-ea"/>
                <a:cs typeface="Segoe UI" pitchFamily="34" charset="0"/>
              </a:rPr>
              <a:t>©Microsoft Corporation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63835"/>
          </a:xfrm>
          <a:prstGeom prst="rect">
            <a:avLst/>
          </a:prstGeom>
          <a:noFill/>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63835"/>
          </a:xfrm>
          <a:prstGeom prst="rect">
            <a:avLst/>
          </a:prstGeom>
          <a:noFill/>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719527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Accent Color">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9404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B10B2A7-AA5E-F406-A089-7394B0FA5B65}"/>
              </a:ext>
            </a:extLst>
          </p:cNvPr>
          <p:cNvGrpSpPr/>
          <p:nvPr userDrawn="1"/>
        </p:nvGrpSpPr>
        <p:grpSpPr>
          <a:xfrm>
            <a:off x="0" y="0"/>
            <a:ext cx="12192000" cy="6858000"/>
            <a:chOff x="0" y="0"/>
            <a:chExt cx="12192000" cy="6858000"/>
          </a:xfrm>
        </p:grpSpPr>
        <p:pic>
          <p:nvPicPr>
            <p:cNvPr id="14" name="Picture 13" descr="A picture containing outdoor, laser, light, night&#10;&#10;Description automatically generated">
              <a:extLst>
                <a:ext uri="{FF2B5EF4-FFF2-40B4-BE49-F238E27FC236}">
                  <a16:creationId xmlns:a16="http://schemas.microsoft.com/office/drawing/2014/main" id="{7A4609A4-01D1-EBCD-6FE1-6AA0BEFBDAB3}"/>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b="82042"/>
            <a:stretch/>
          </p:blipFill>
          <p:spPr>
            <a:xfrm>
              <a:off x="0" y="0"/>
              <a:ext cx="12192000" cy="2033733"/>
            </a:xfrm>
            <a:prstGeom prst="rect">
              <a:avLst/>
            </a:prstGeom>
          </p:spPr>
        </p:pic>
        <p:pic>
          <p:nvPicPr>
            <p:cNvPr id="13" name="Picture 12" descr="A picture containing outdoor, laser, light, night&#10;&#10;Description automatically generated">
              <a:extLst>
                <a:ext uri="{FF2B5EF4-FFF2-40B4-BE49-F238E27FC236}">
                  <a16:creationId xmlns:a16="http://schemas.microsoft.com/office/drawing/2014/main" id="{B7DEE802-7776-38E3-16A4-BE28DC556F43}"/>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8124" b="26308"/>
            <a:stretch/>
          </p:blipFill>
          <p:spPr>
            <a:xfrm>
              <a:off x="0" y="635000"/>
              <a:ext cx="12192000" cy="6223000"/>
            </a:xfrm>
            <a:prstGeom prst="rect">
              <a:avLst/>
            </a:prstGeom>
          </p:spPr>
        </p:pic>
      </p:gr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552450" y="1439426"/>
            <a:ext cx="10668000" cy="3818083"/>
          </a:xfrm>
          <a:prstGeom prst="rect">
            <a:avLst/>
          </a:prstGeom>
          <a:no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4233822947"/>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662" r:id="rId3"/>
    <p:sldLayoutId id="2147483663" r:id="rId4"/>
    <p:sldLayoutId id="2147483664" r:id="rId5"/>
    <p:sldLayoutId id="2147483666" r:id="rId6"/>
    <p:sldLayoutId id="2147483667" r:id="rId7"/>
    <p:sldLayoutId id="2147483923" r:id="rId8"/>
    <p:sldLayoutId id="2147483701" r:id="rId9"/>
    <p:sldLayoutId id="2147483925" r:id="rId10"/>
    <p:sldLayoutId id="2147483926" r:id="rId11"/>
    <p:sldLayoutId id="2147483927" r:id="rId12"/>
  </p:sldLayoutIdLst>
  <p:hf sldNum="0" hdr="0" dt="0"/>
  <p:txStyles>
    <p:titleStyle>
      <a:lvl1pPr marL="457200" indent="0" algn="l" defTabSz="914400" rtl="0" eaLnBrk="1" latinLnBrk="0" hangingPunct="1">
        <a:lnSpc>
          <a:spcPct val="90000"/>
        </a:lnSpc>
        <a:spcBef>
          <a:spcPct val="0"/>
        </a:spcBef>
        <a:buNone/>
        <a:defRPr sz="28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alpha val="70000"/>
            </a:schemeClr>
          </a:solidFill>
          <a:latin typeface="Segoe UI "/>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Segoe UI "/>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Segoe UI "/>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600" kern="1200">
          <a:solidFill>
            <a:schemeClr val="tx1">
              <a:alpha val="70000"/>
            </a:schemeClr>
          </a:solidFill>
          <a:latin typeface="Segoe UI "/>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600" kern="1200">
          <a:solidFill>
            <a:schemeClr val="tx1">
              <a:alpha val="70000"/>
            </a:schemeClr>
          </a:solidFill>
          <a:latin typeface="Segoe UI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6" Type="http://schemas.microsoft.com/office/2007/relationships/hdphoto" Target="../media/hdphoto12.wdp"/><Relationship Id="rId21" Type="http://schemas.openxmlformats.org/officeDocument/2006/relationships/image" Target="../media/image16.png"/><Relationship Id="rId34" Type="http://schemas.microsoft.com/office/2007/relationships/hdphoto" Target="../media/hdphoto16.wdp"/><Relationship Id="rId42" Type="http://schemas.openxmlformats.org/officeDocument/2006/relationships/image" Target="../media/image27.png"/><Relationship Id="rId47" Type="http://schemas.openxmlformats.org/officeDocument/2006/relationships/image" Target="../media/image30.svg"/><Relationship Id="rId50" Type="http://schemas.openxmlformats.org/officeDocument/2006/relationships/image" Target="../media/image33.png"/><Relationship Id="rId55" Type="http://schemas.openxmlformats.org/officeDocument/2006/relationships/image" Target="../media/image38.svg"/><Relationship Id="rId63" Type="http://schemas.openxmlformats.org/officeDocument/2006/relationships/image" Target="../media/image46.svg"/><Relationship Id="rId7" Type="http://schemas.openxmlformats.org/officeDocument/2006/relationships/image" Target="../media/image9.png"/><Relationship Id="rId2" Type="http://schemas.openxmlformats.org/officeDocument/2006/relationships/notesSlide" Target="../notesSlides/notesSlide3.xml"/><Relationship Id="rId16" Type="http://schemas.microsoft.com/office/2007/relationships/hdphoto" Target="../media/hdphoto7.wdp"/><Relationship Id="rId29" Type="http://schemas.openxmlformats.org/officeDocument/2006/relationships/image" Target="../media/image20.png"/><Relationship Id="rId11" Type="http://schemas.openxmlformats.org/officeDocument/2006/relationships/image" Target="../media/image11.png"/><Relationship Id="rId24" Type="http://schemas.microsoft.com/office/2007/relationships/hdphoto" Target="../media/hdphoto11.wdp"/><Relationship Id="rId32" Type="http://schemas.microsoft.com/office/2007/relationships/hdphoto" Target="../media/hdphoto15.wdp"/><Relationship Id="rId37" Type="http://schemas.openxmlformats.org/officeDocument/2006/relationships/image" Target="../media/image24.png"/><Relationship Id="rId40" Type="http://schemas.openxmlformats.org/officeDocument/2006/relationships/image" Target="../media/image26.png"/><Relationship Id="rId45" Type="http://schemas.microsoft.com/office/2007/relationships/hdphoto" Target="../media/hdphoto21.wdp"/><Relationship Id="rId53" Type="http://schemas.openxmlformats.org/officeDocument/2006/relationships/image" Target="../media/image36.svg"/><Relationship Id="rId58" Type="http://schemas.openxmlformats.org/officeDocument/2006/relationships/image" Target="../media/image41.png"/><Relationship Id="rId5" Type="http://schemas.openxmlformats.org/officeDocument/2006/relationships/image" Target="../media/image8.png"/><Relationship Id="rId61" Type="http://schemas.openxmlformats.org/officeDocument/2006/relationships/image" Target="../media/image44.svg"/><Relationship Id="rId19" Type="http://schemas.openxmlformats.org/officeDocument/2006/relationships/image" Target="../media/image15.png"/><Relationship Id="rId14" Type="http://schemas.microsoft.com/office/2007/relationships/hdphoto" Target="../media/hdphoto6.wdp"/><Relationship Id="rId22" Type="http://schemas.microsoft.com/office/2007/relationships/hdphoto" Target="../media/hdphoto10.wdp"/><Relationship Id="rId27" Type="http://schemas.openxmlformats.org/officeDocument/2006/relationships/image" Target="../media/image19.png"/><Relationship Id="rId30" Type="http://schemas.microsoft.com/office/2007/relationships/hdphoto" Target="../media/hdphoto14.wdp"/><Relationship Id="rId35" Type="http://schemas.openxmlformats.org/officeDocument/2006/relationships/image" Target="../media/image23.png"/><Relationship Id="rId43" Type="http://schemas.microsoft.com/office/2007/relationships/hdphoto" Target="../media/hdphoto20.wdp"/><Relationship Id="rId48" Type="http://schemas.openxmlformats.org/officeDocument/2006/relationships/image" Target="../media/image31.png"/><Relationship Id="rId56" Type="http://schemas.openxmlformats.org/officeDocument/2006/relationships/image" Target="../media/image39.png"/><Relationship Id="rId64" Type="http://schemas.openxmlformats.org/officeDocument/2006/relationships/image" Target="../media/image47.png"/><Relationship Id="rId8" Type="http://schemas.microsoft.com/office/2007/relationships/hdphoto" Target="../media/hdphoto3.wdp"/><Relationship Id="rId51" Type="http://schemas.openxmlformats.org/officeDocument/2006/relationships/image" Target="../media/image34.svg"/><Relationship Id="rId3" Type="http://schemas.openxmlformats.org/officeDocument/2006/relationships/image" Target="../media/image7.png"/><Relationship Id="rId12" Type="http://schemas.microsoft.com/office/2007/relationships/hdphoto" Target="../media/hdphoto5.wdp"/><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38" Type="http://schemas.microsoft.com/office/2007/relationships/hdphoto" Target="../media/hdphoto18.wdp"/><Relationship Id="rId46" Type="http://schemas.openxmlformats.org/officeDocument/2006/relationships/image" Target="../media/image29.png"/><Relationship Id="rId59" Type="http://schemas.openxmlformats.org/officeDocument/2006/relationships/image" Target="../media/image42.svg"/><Relationship Id="rId20" Type="http://schemas.microsoft.com/office/2007/relationships/hdphoto" Target="../media/hdphoto9.wdp"/><Relationship Id="rId41" Type="http://schemas.microsoft.com/office/2007/relationships/hdphoto" Target="../media/hdphoto19.wdp"/><Relationship Id="rId54" Type="http://schemas.openxmlformats.org/officeDocument/2006/relationships/image" Target="../media/image37.png"/><Relationship Id="rId62" Type="http://schemas.openxmlformats.org/officeDocument/2006/relationships/image" Target="../media/image45.png"/><Relationship Id="rId1" Type="http://schemas.openxmlformats.org/officeDocument/2006/relationships/slideLayout" Target="../slideLayouts/slideLayout3.xml"/><Relationship Id="rId6" Type="http://schemas.microsoft.com/office/2007/relationships/hdphoto" Target="../media/hdphoto2.wdp"/><Relationship Id="rId15" Type="http://schemas.openxmlformats.org/officeDocument/2006/relationships/image" Target="../media/image13.png"/><Relationship Id="rId23" Type="http://schemas.openxmlformats.org/officeDocument/2006/relationships/image" Target="../media/image17.png"/><Relationship Id="rId28" Type="http://schemas.microsoft.com/office/2007/relationships/hdphoto" Target="../media/hdphoto13.wdp"/><Relationship Id="rId36" Type="http://schemas.microsoft.com/office/2007/relationships/hdphoto" Target="../media/hdphoto17.wdp"/><Relationship Id="rId49" Type="http://schemas.openxmlformats.org/officeDocument/2006/relationships/image" Target="../media/image32.svg"/><Relationship Id="rId57" Type="http://schemas.openxmlformats.org/officeDocument/2006/relationships/image" Target="../media/image40.svg"/><Relationship Id="rId10" Type="http://schemas.microsoft.com/office/2007/relationships/hdphoto" Target="../media/hdphoto4.wdp"/><Relationship Id="rId31" Type="http://schemas.openxmlformats.org/officeDocument/2006/relationships/image" Target="../media/image21.png"/><Relationship Id="rId44" Type="http://schemas.openxmlformats.org/officeDocument/2006/relationships/image" Target="../media/image28.png"/><Relationship Id="rId52" Type="http://schemas.openxmlformats.org/officeDocument/2006/relationships/image" Target="../media/image35.png"/><Relationship Id="rId60" Type="http://schemas.openxmlformats.org/officeDocument/2006/relationships/image" Target="../media/image43.png"/><Relationship Id="rId65" Type="http://schemas.openxmlformats.org/officeDocument/2006/relationships/image" Target="../media/image48.svg"/><Relationship Id="rId4" Type="http://schemas.microsoft.com/office/2007/relationships/hdphoto" Target="../media/hdphoto1.wdp"/><Relationship Id="rId9" Type="http://schemas.openxmlformats.org/officeDocument/2006/relationships/image" Target="../media/image10.png"/><Relationship Id="rId13" Type="http://schemas.openxmlformats.org/officeDocument/2006/relationships/image" Target="../media/image12.png"/><Relationship Id="rId18" Type="http://schemas.microsoft.com/office/2007/relationships/hdphoto" Target="../media/hdphoto8.wdp"/><Relationship Id="rId39" Type="http://schemas.openxmlformats.org/officeDocument/2006/relationships/image" Target="../media/image25.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50.sv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9.svg"/><Relationship Id="rId11" Type="http://schemas.openxmlformats.org/officeDocument/2006/relationships/image" Target="../media/image64.sv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7.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10.xml"/><Relationship Id="rId16" Type="http://schemas.openxmlformats.org/officeDocument/2006/relationships/image" Target="../media/image82.svg"/><Relationship Id="rId1" Type="http://schemas.openxmlformats.org/officeDocument/2006/relationships/slideLayout" Target="../slideLayouts/slideLayout3.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24.xml.rels><?xml version="1.0" encoding="UTF-8" standalone="yes"?>
<Relationships xmlns="http://schemas.openxmlformats.org/package/2006/relationships"><Relationship Id="rId8" Type="http://schemas.microsoft.com/office/2007/relationships/hdphoto" Target="../media/hdphoto22.wdp"/><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6.png"/><Relationship Id="rId7" Type="http://schemas.openxmlformats.org/officeDocument/2006/relationships/hyperlink" Target="https://docs.microsoft.com/en-us/azure/terraform/terraform-cloud-shel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registry.terraform.io/modules/Azure" TargetMode="External"/><Relationship Id="rId5" Type="http://schemas.openxmlformats.org/officeDocument/2006/relationships/hyperlink" Target="https://docs.microsoft.com/en-us/azure/cloud-shell/features" TargetMode="External"/><Relationship Id="rId10" Type="http://schemas.microsoft.com/office/2007/relationships/hdphoto" Target="../media/hdphoto23.wdp"/><Relationship Id="rId4" Type="http://schemas.openxmlformats.org/officeDocument/2006/relationships/hyperlink" Target="https://docs.microsoft.com/azure/terraform/" TargetMode="External"/><Relationship Id="rId9" Type="http://schemas.openxmlformats.org/officeDocument/2006/relationships/image" Target="../media/image88.png"/></Relationships>
</file>

<file path=ppt/slides/_rels/slide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kiernan/azfinsi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3.svg"/><Relationship Id="rId13" Type="http://schemas.microsoft.com/office/2007/relationships/hdphoto" Target="../media/hdphoto24.wdp"/><Relationship Id="rId3" Type="http://schemas.openxmlformats.org/officeDocument/2006/relationships/image" Target="../media/image63.png"/><Relationship Id="rId7" Type="http://schemas.openxmlformats.org/officeDocument/2006/relationships/image" Target="../media/image92.png"/><Relationship Id="rId12"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1.svg"/><Relationship Id="rId11" Type="http://schemas.openxmlformats.org/officeDocument/2006/relationships/image" Target="../media/image83.png"/><Relationship Id="rId5" Type="http://schemas.openxmlformats.org/officeDocument/2006/relationships/image" Target="../media/image90.png"/><Relationship Id="rId15" Type="http://schemas.microsoft.com/office/2007/relationships/hdphoto" Target="../media/hdphoto25.wdp"/><Relationship Id="rId10" Type="http://schemas.openxmlformats.org/officeDocument/2006/relationships/image" Target="../media/image95.svg"/><Relationship Id="rId4" Type="http://schemas.openxmlformats.org/officeDocument/2006/relationships/image" Target="../media/image64.svg"/><Relationship Id="rId9" Type="http://schemas.openxmlformats.org/officeDocument/2006/relationships/image" Target="../media/image94.png"/><Relationship Id="rId14" Type="http://schemas.openxmlformats.org/officeDocument/2006/relationships/image" Target="../media/image9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terraform.io/"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9.jpeg"/><Relationship Id="rId4" Type="http://schemas.openxmlformats.org/officeDocument/2006/relationships/hyperlink" Target="https://github.com/terawe/hpc_azfinsim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hyperlink" Target="https://www.terraform.io/"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kiernan/azfinsim" TargetMode="External"/><Relationship Id="rId2" Type="http://schemas.openxmlformats.org/officeDocument/2006/relationships/hyperlink" Target="https://azure.microsoft.com/en-us/services/batch/" TargetMode="External"/><Relationship Id="rId1" Type="http://schemas.openxmlformats.org/officeDocument/2006/relationships/slideLayout" Target="../slideLayouts/slideLayout3.xml"/><Relationship Id="rId4" Type="http://schemas.openxmlformats.org/officeDocument/2006/relationships/hyperlink" Target="https://github.com/mocelj/AzureBatch-Secure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213ABD-2DEF-070E-5C92-2686669F2861}"/>
              </a:ext>
            </a:extLst>
          </p:cNvPr>
          <p:cNvSpPr>
            <a:spLocks noGrp="1"/>
          </p:cNvSpPr>
          <p:nvPr>
            <p:ph type="ctrTitle"/>
          </p:nvPr>
        </p:nvSpPr>
        <p:spPr/>
        <p:txBody>
          <a:bodyPr/>
          <a:lstStyle/>
          <a:p>
            <a:pPr marL="0"/>
            <a:r>
              <a:rPr lang="en-CA"/>
              <a:t>Zero to Batch</a:t>
            </a:r>
          </a:p>
        </p:txBody>
      </p:sp>
      <p:sp>
        <p:nvSpPr>
          <p:cNvPr id="6" name="Subtitle 5">
            <a:extLst>
              <a:ext uri="{FF2B5EF4-FFF2-40B4-BE49-F238E27FC236}">
                <a16:creationId xmlns:a16="http://schemas.microsoft.com/office/drawing/2014/main" id="{8B820BDF-290C-DBCB-1BD1-3AC4C7AA8A40}"/>
              </a:ext>
            </a:extLst>
          </p:cNvPr>
          <p:cNvSpPr>
            <a:spLocks noGrp="1"/>
          </p:cNvSpPr>
          <p:nvPr>
            <p:ph type="subTitle" idx="1"/>
          </p:nvPr>
        </p:nvSpPr>
        <p:spPr/>
        <p:txBody>
          <a:bodyPr>
            <a:normAutofit/>
          </a:bodyPr>
          <a:lstStyle/>
          <a:p>
            <a:r>
              <a:rPr lang="en-CA"/>
              <a:t>&lt;Presenter Name&gt;</a:t>
            </a:r>
          </a:p>
        </p:txBody>
      </p:sp>
    </p:spTree>
    <p:extLst>
      <p:ext uri="{BB962C8B-B14F-4D97-AF65-F5344CB8AC3E}">
        <p14:creationId xmlns:p14="http://schemas.microsoft.com/office/powerpoint/2010/main" val="3396625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5FFBA3-7486-B77C-F47C-9E03FBAC196D}"/>
              </a:ext>
            </a:extLst>
          </p:cNvPr>
          <p:cNvSpPr>
            <a:spLocks noGrp="1"/>
          </p:cNvSpPr>
          <p:nvPr>
            <p:ph idx="1"/>
          </p:nvPr>
        </p:nvSpPr>
        <p:spPr/>
        <p:txBody>
          <a:bodyPr>
            <a:normAutofit/>
          </a:bodyPr>
          <a:lstStyle/>
          <a:p>
            <a:r>
              <a:rPr lang="en-CA" dirty="0"/>
              <a:t>Leverage traditional workload manager (WLM) </a:t>
            </a:r>
          </a:p>
          <a:p>
            <a:pPr lvl="1"/>
            <a:r>
              <a:rPr lang="en-CA" dirty="0"/>
              <a:t>Queue &amp; execute high-throughput workloads across compute nodes</a:t>
            </a:r>
          </a:p>
          <a:p>
            <a:r>
              <a:rPr lang="en-CA" dirty="0"/>
              <a:t>Containerize FinTech application </a:t>
            </a:r>
          </a:p>
          <a:p>
            <a:pPr lvl="1"/>
            <a:r>
              <a:rPr lang="en-CA" dirty="0"/>
              <a:t>Replicate as needed in support or workload-managed execution</a:t>
            </a:r>
          </a:p>
          <a:p>
            <a:r>
              <a:rPr lang="en-CA" dirty="0"/>
              <a:t>Leverage a message bus to mediate interaction</a:t>
            </a:r>
          </a:p>
          <a:p>
            <a:pPr lvl="1"/>
            <a:r>
              <a:rPr lang="en-CA" dirty="0"/>
              <a:t>WLM pulls transactions in chunks/batches from the message bus </a:t>
            </a:r>
          </a:p>
          <a:p>
            <a:pPr lvl="1"/>
            <a:r>
              <a:rPr lang="en-CA" dirty="0"/>
              <a:t>WLM pushes transacted results back to the message bus upon completion</a:t>
            </a:r>
          </a:p>
        </p:txBody>
      </p:sp>
      <p:sp>
        <p:nvSpPr>
          <p:cNvPr id="3" name="Title 2">
            <a:extLst>
              <a:ext uri="{FF2B5EF4-FFF2-40B4-BE49-F238E27FC236}">
                <a16:creationId xmlns:a16="http://schemas.microsoft.com/office/drawing/2014/main" id="{E9AE9EC5-9C15-7170-15AD-620B33D9F3A6}"/>
              </a:ext>
            </a:extLst>
          </p:cNvPr>
          <p:cNvSpPr>
            <a:spLocks noGrp="1"/>
          </p:cNvSpPr>
          <p:nvPr>
            <p:ph type="title"/>
          </p:nvPr>
        </p:nvSpPr>
        <p:spPr/>
        <p:txBody>
          <a:bodyPr/>
          <a:lstStyle/>
          <a:p>
            <a:r>
              <a:rPr lang="en-US"/>
              <a:t>Solution Characteristics</a:t>
            </a:r>
          </a:p>
        </p:txBody>
      </p:sp>
    </p:spTree>
    <p:extLst>
      <p:ext uri="{BB962C8B-B14F-4D97-AF65-F5344CB8AC3E}">
        <p14:creationId xmlns:p14="http://schemas.microsoft.com/office/powerpoint/2010/main" val="3671410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0B9B6-2B1A-E3C1-76E8-E8F7D31297F6}"/>
              </a:ext>
            </a:extLst>
          </p:cNvPr>
          <p:cNvSpPr>
            <a:spLocks noGrp="1"/>
          </p:cNvSpPr>
          <p:nvPr>
            <p:ph type="ctrTitle"/>
          </p:nvPr>
        </p:nvSpPr>
        <p:spPr/>
        <p:txBody>
          <a:bodyPr/>
          <a:lstStyle/>
          <a:p>
            <a:r>
              <a:rPr lang="en-CA"/>
              <a:t>Solution Components </a:t>
            </a:r>
          </a:p>
        </p:txBody>
      </p:sp>
    </p:spTree>
    <p:extLst>
      <p:ext uri="{BB962C8B-B14F-4D97-AF65-F5344CB8AC3E}">
        <p14:creationId xmlns:p14="http://schemas.microsoft.com/office/powerpoint/2010/main" val="144775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9E050F9E-3B58-4324-8A80-67691B27D494}"/>
              </a:ext>
            </a:extLst>
          </p:cNvPr>
          <p:cNvGraphicFramePr>
            <a:graphicFrameLocks noGrp="1"/>
          </p:cNvGraphicFramePr>
          <p:nvPr>
            <p:extLst>
              <p:ext uri="{D42A27DB-BD31-4B8C-83A1-F6EECF244321}">
                <p14:modId xmlns:p14="http://schemas.microsoft.com/office/powerpoint/2010/main" val="4241558486"/>
              </p:ext>
            </p:extLst>
          </p:nvPr>
        </p:nvGraphicFramePr>
        <p:xfrm>
          <a:off x="301947" y="967189"/>
          <a:ext cx="11588105" cy="5559565"/>
        </p:xfrm>
        <a:graphic>
          <a:graphicData uri="http://schemas.openxmlformats.org/drawingml/2006/table">
            <a:tbl>
              <a:tblPr firstRow="1" bandRow="1">
                <a:tableStyleId>{5C22544A-7EE6-4342-B048-85BDC9FD1C3A}</a:tableStyleId>
              </a:tblPr>
              <a:tblGrid>
                <a:gridCol w="1421717">
                  <a:extLst>
                    <a:ext uri="{9D8B030D-6E8A-4147-A177-3AD203B41FA5}">
                      <a16:colId xmlns:a16="http://schemas.microsoft.com/office/drawing/2014/main" val="1718013709"/>
                    </a:ext>
                  </a:extLst>
                </a:gridCol>
                <a:gridCol w="1694398">
                  <a:extLst>
                    <a:ext uri="{9D8B030D-6E8A-4147-A177-3AD203B41FA5}">
                      <a16:colId xmlns:a16="http://schemas.microsoft.com/office/drawing/2014/main" val="1990358366"/>
                    </a:ext>
                  </a:extLst>
                </a:gridCol>
                <a:gridCol w="1694398">
                  <a:extLst>
                    <a:ext uri="{9D8B030D-6E8A-4147-A177-3AD203B41FA5}">
                      <a16:colId xmlns:a16="http://schemas.microsoft.com/office/drawing/2014/main" val="1769369918"/>
                    </a:ext>
                  </a:extLst>
                </a:gridCol>
                <a:gridCol w="1694398">
                  <a:extLst>
                    <a:ext uri="{9D8B030D-6E8A-4147-A177-3AD203B41FA5}">
                      <a16:colId xmlns:a16="http://schemas.microsoft.com/office/drawing/2014/main" val="720603844"/>
                    </a:ext>
                  </a:extLst>
                </a:gridCol>
                <a:gridCol w="1694398">
                  <a:extLst>
                    <a:ext uri="{9D8B030D-6E8A-4147-A177-3AD203B41FA5}">
                      <a16:colId xmlns:a16="http://schemas.microsoft.com/office/drawing/2014/main" val="3480668213"/>
                    </a:ext>
                  </a:extLst>
                </a:gridCol>
                <a:gridCol w="1694398">
                  <a:extLst>
                    <a:ext uri="{9D8B030D-6E8A-4147-A177-3AD203B41FA5}">
                      <a16:colId xmlns:a16="http://schemas.microsoft.com/office/drawing/2014/main" val="4169488182"/>
                    </a:ext>
                  </a:extLst>
                </a:gridCol>
                <a:gridCol w="1694398">
                  <a:extLst>
                    <a:ext uri="{9D8B030D-6E8A-4147-A177-3AD203B41FA5}">
                      <a16:colId xmlns:a16="http://schemas.microsoft.com/office/drawing/2014/main" val="1819581551"/>
                    </a:ext>
                  </a:extLst>
                </a:gridCol>
              </a:tblGrid>
              <a:tr h="67427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mn-lt"/>
                        <a:ea typeface="+mn-ea"/>
                        <a:cs typeface="+mn-cs"/>
                      </a:endParaRPr>
                    </a:p>
                  </a:txBody>
                  <a:tcPr marL="91427" marR="91427" marT="45713" marB="45713" anchor="ctr">
                    <a:lnL w="12700" cmpd="sng">
                      <a:noFill/>
                    </a:lnL>
                    <a:lnR w="381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rgbClr val="00FFFF"/>
                          </a:solidFill>
                          <a:latin typeface="Segoe UI Semibold"/>
                          <a:cs typeface="Segoe UI Semibold"/>
                        </a:rPr>
                        <a:t>Development</a:t>
                      </a:r>
                    </a:p>
                  </a:txBody>
                  <a:tcPr marL="91427" marR="91427" marT="45713" marB="9144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rgbClr val="00FFFF"/>
                          </a:solidFill>
                          <a:latin typeface="Segoe UI Semibold"/>
                          <a:cs typeface="Segoe UI Semibold"/>
                        </a:rPr>
                        <a:t>DevOps</a:t>
                      </a:r>
                    </a:p>
                  </a:txBody>
                  <a:tcPr marL="91427" marR="91427" marT="45713" marB="9144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rgbClr val="00FFFF"/>
                          </a:solidFill>
                          <a:latin typeface="Segoe UI Semibold"/>
                          <a:cs typeface="Segoe UI Semibold"/>
                        </a:rPr>
                        <a:t>Monitoring</a:t>
                      </a:r>
                    </a:p>
                  </a:txBody>
                  <a:tcPr marL="91427" marR="91427" marT="45713" marB="9144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rgbClr val="00FFFF"/>
                          </a:solidFill>
                          <a:latin typeface="Segoe UI Semibold"/>
                          <a:cs typeface="Segoe UI Semibold"/>
                        </a:rPr>
                        <a:t>Networking</a:t>
                      </a:r>
                    </a:p>
                  </a:txBody>
                  <a:tcPr marL="91427" marR="91427" marT="45713" marB="9144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rgbClr val="00FFFF"/>
                          </a:solidFill>
                          <a:latin typeface="Segoe UI Semibold"/>
                          <a:cs typeface="Segoe UI Semibold"/>
                        </a:rPr>
                        <a:t>Storage</a:t>
                      </a:r>
                    </a:p>
                  </a:txBody>
                  <a:tcPr marL="91427" marR="91427" marT="45713" marB="9144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rgbClr val="00FFFF"/>
                          </a:solidFill>
                          <a:latin typeface="Segoe UI Semibold"/>
                          <a:cs typeface="Segoe UI Semibold"/>
                        </a:rPr>
                        <a:t>Security</a:t>
                      </a:r>
                    </a:p>
                  </a:txBody>
                  <a:tcPr marL="91427" marR="91427" marT="45713" marB="91440" anchor="b">
                    <a:lnL w="381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2658923">
                <a:tc>
                  <a:txBody>
                    <a:bodyPr/>
                    <a:lstStyle/>
                    <a:p>
                      <a:pPr>
                        <a:lnSpc>
                          <a:spcPct val="110000"/>
                        </a:lnSpc>
                      </a:pPr>
                      <a:r>
                        <a:rPr lang="en-US" sz="1400">
                          <a:solidFill>
                            <a:schemeClr val="tx1"/>
                          </a:solidFill>
                          <a:latin typeface="Segoe UI Semibold" panose="020B0702040204020203" pitchFamily="34" charset="0"/>
                          <a:cs typeface="Segoe UI Semibold" panose="020B0702040204020203" pitchFamily="34" charset="0"/>
                        </a:rPr>
                        <a:t>Take advantage of services and tools in the Kubernetes ecosystem </a:t>
                      </a:r>
                      <a:r>
                        <a:rPr lang="en-US" sz="1400">
                          <a:solidFill>
                            <a:schemeClr val="tx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1400">
                        <a:solidFill>
                          <a:schemeClr val="tx1"/>
                        </a:solidFill>
                        <a:latin typeface="Segoe UI Semibold" panose="020B0702040204020203" pitchFamily="34" charset="0"/>
                        <a:cs typeface="Segoe UI Semibold" panose="020B0702040204020203" pitchFamily="34" charset="0"/>
                      </a:endParaRPr>
                    </a:p>
                    <a:p>
                      <a:pPr>
                        <a:lnSpc>
                          <a:spcPct val="110000"/>
                        </a:lnSpc>
                      </a:pPr>
                      <a:endParaRPr lang="en-US" sz="140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en-US" sz="1200">
                        <a:solidFill>
                          <a:schemeClr val="tx1"/>
                        </a:solidFill>
                      </a:endParaRPr>
                    </a:p>
                  </a:txBody>
                  <a:tcPr marL="91427" marR="91427" marT="45713" marB="4571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lnSpc>
                          <a:spcPct val="110000"/>
                        </a:lnSpc>
                      </a:pPr>
                      <a:endParaRPr lang="en-US" sz="1200">
                        <a:solidFill>
                          <a:schemeClr val="tx1"/>
                        </a:solidFill>
                      </a:endParaRP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lnSpc>
                          <a:spcPct val="110000"/>
                        </a:lnSpc>
                      </a:pPr>
                      <a:endParaRPr lang="en-US" sz="1200">
                        <a:solidFill>
                          <a:schemeClr val="tx1"/>
                        </a:solidFill>
                      </a:endParaRP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lnSpc>
                          <a:spcPct val="110000"/>
                        </a:lnSpc>
                      </a:pPr>
                      <a:endParaRPr lang="en-US" sz="1200">
                        <a:solidFill>
                          <a:schemeClr val="tx1"/>
                        </a:solidFill>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lnSpc>
                          <a:spcPct val="110000"/>
                        </a:lnSpc>
                      </a:pPr>
                      <a:endParaRPr lang="en-US" sz="1200">
                        <a:solidFill>
                          <a:schemeClr val="tx1"/>
                        </a:solidFill>
                      </a:endParaRP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lnSpc>
                          <a:spcPct val="110000"/>
                        </a:lnSpc>
                      </a:pPr>
                      <a:endParaRPr lang="en-US" sz="1200">
                        <a:solidFill>
                          <a:schemeClr val="tx1"/>
                        </a:solidFill>
                      </a:endParaRPr>
                    </a:p>
                  </a:txBody>
                  <a:tcPr marL="91427" marR="91427" marT="45713" marB="45713" anchor="b">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3701490433"/>
                  </a:ext>
                </a:extLst>
              </a:tr>
              <a:tr h="2226370">
                <a:tc>
                  <a:txBody>
                    <a:bodyPr/>
                    <a:lstStyle/>
                    <a:p>
                      <a:pPr>
                        <a:lnSpc>
                          <a:spcPct val="110000"/>
                        </a:lnSpc>
                      </a:pPr>
                      <a:endParaRPr lang="en-US" sz="1400">
                        <a:solidFill>
                          <a:schemeClr val="tx1"/>
                        </a:solidFill>
                        <a:latin typeface="Segoe UI Semibold" panose="020B0702040204020203" pitchFamily="34" charset="0"/>
                        <a:cs typeface="Segoe UI Semibold" panose="020B0702040204020203" pitchFamily="34" charset="0"/>
                      </a:endParaRPr>
                    </a:p>
                    <a:p>
                      <a:pPr>
                        <a:lnSpc>
                          <a:spcPct val="110000"/>
                        </a:lnSpc>
                      </a:pPr>
                      <a:r>
                        <a:rPr lang="en-US" sz="1400">
                          <a:solidFill>
                            <a:schemeClr val="tx1"/>
                          </a:solidFill>
                          <a:latin typeface="Segoe UI Semibold" panose="020B0702040204020203" pitchFamily="34" charset="0"/>
                          <a:cs typeface="Segoe UI Semibold" panose="020B0702040204020203" pitchFamily="34" charset="0"/>
                        </a:rPr>
                        <a:t>Leverage growing Azure support </a:t>
                      </a:r>
                      <a:r>
                        <a:rPr lang="en-US" sz="1400">
                          <a:solidFill>
                            <a:schemeClr val="tx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1400">
                        <a:solidFill>
                          <a:schemeClr val="tx1"/>
                        </a:solidFill>
                        <a:latin typeface="Segoe UI Semibold" panose="020B0702040204020203" pitchFamily="34" charset="0"/>
                        <a:cs typeface="Segoe UI Semibold" panose="020B0702040204020203" pitchFamily="34" charset="0"/>
                      </a:endParaRPr>
                    </a:p>
                    <a:p>
                      <a:pPr>
                        <a:lnSpc>
                          <a:spcPct val="110000"/>
                        </a:lnSpc>
                      </a:pPr>
                      <a:endParaRPr lang="en-US" sz="140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10000"/>
                        </a:lnSpc>
                      </a:pPr>
                      <a:endParaRPr lang="en-US" sz="1200">
                        <a:solidFill>
                          <a:schemeClr val="tx1"/>
                        </a:solidFill>
                      </a:endParaRPr>
                    </a:p>
                  </a:txBody>
                  <a:tcPr marL="91427" marR="91427" marT="45713" marB="45713"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000"/>
                      </a:schemeClr>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000"/>
                      </a:schemeClr>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000"/>
                      </a:schemeClr>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000"/>
                      </a:schemeClr>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000"/>
                      </a:schemeClr>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1200">
                        <a:solidFill>
                          <a:schemeClr val="tx1"/>
                        </a:solidFill>
                      </a:endParaRPr>
                    </a:p>
                  </a:txBody>
                  <a:tcPr marL="91427" marR="91427" marT="45713" marB="45713"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3179738365"/>
                  </a:ext>
                </a:extLst>
              </a:tr>
            </a:tbl>
          </a:graphicData>
        </a:graphic>
      </p:graphicFrame>
      <p:pic>
        <p:nvPicPr>
          <p:cNvPr id="31" name="Picture 30">
            <a:extLst>
              <a:ext uri="{FF2B5EF4-FFF2-40B4-BE49-F238E27FC236}">
                <a16:creationId xmlns:a16="http://schemas.microsoft.com/office/drawing/2014/main" id="{0AC3B970-2D62-487C-B5C4-12552DB4D04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2241515" y="2030252"/>
            <a:ext cx="666663" cy="694208"/>
          </a:xfrm>
          <a:prstGeom prst="rect">
            <a:avLst/>
          </a:prstGeom>
        </p:spPr>
      </p:pic>
      <p:pic>
        <p:nvPicPr>
          <p:cNvPr id="34" name="Picture 33">
            <a:extLst>
              <a:ext uri="{FF2B5EF4-FFF2-40B4-BE49-F238E27FC236}">
                <a16:creationId xmlns:a16="http://schemas.microsoft.com/office/drawing/2014/main" id="{CC9ED11F-7E4E-4410-B02A-A3D683461B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3691494" y="2358231"/>
            <a:ext cx="1081170" cy="263758"/>
          </a:xfrm>
          <a:prstGeom prst="rect">
            <a:avLst/>
          </a:prstGeom>
        </p:spPr>
      </p:pic>
      <p:pic>
        <p:nvPicPr>
          <p:cNvPr id="35" name="Picture 34">
            <a:extLst>
              <a:ext uri="{FF2B5EF4-FFF2-40B4-BE49-F238E27FC236}">
                <a16:creationId xmlns:a16="http://schemas.microsoft.com/office/drawing/2014/main" id="{244B1ED4-6FCB-4FD9-B26C-1A2388F6857B}"/>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3658449" y="2753813"/>
            <a:ext cx="652587" cy="397125"/>
          </a:xfrm>
          <a:prstGeom prst="rect">
            <a:avLst/>
          </a:prstGeom>
        </p:spPr>
      </p:pic>
      <p:pic>
        <p:nvPicPr>
          <p:cNvPr id="36" name="Picture 6" descr="Image result for Jfrog logo">
            <a:extLst>
              <a:ext uri="{FF2B5EF4-FFF2-40B4-BE49-F238E27FC236}">
                <a16:creationId xmlns:a16="http://schemas.microsoft.com/office/drawing/2014/main" id="{4ACBCF5D-9712-479E-A11C-1B871B347B50}"/>
              </a:ext>
            </a:extLst>
          </p:cNvPr>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410320" y="2749765"/>
            <a:ext cx="419201" cy="40522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Codeship">
            <a:extLst>
              <a:ext uri="{FF2B5EF4-FFF2-40B4-BE49-F238E27FC236}">
                <a16:creationId xmlns:a16="http://schemas.microsoft.com/office/drawing/2014/main" id="{81B97219-D56F-4442-A215-AE09450036FF}"/>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b="-3110"/>
          <a:stretch/>
        </p:blipFill>
        <p:spPr bwMode="auto">
          <a:xfrm>
            <a:off x="3560179" y="3271934"/>
            <a:ext cx="1498583" cy="4103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p:blipFill>
        <p:spPr bwMode="auto">
          <a:xfrm>
            <a:off x="5397278" y="1819547"/>
            <a:ext cx="1157725" cy="3986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5" cstate="screen">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498345" y="2357198"/>
            <a:ext cx="836531" cy="28963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Jaeger logo">
            <a:extLst>
              <a:ext uri="{FF2B5EF4-FFF2-40B4-BE49-F238E27FC236}">
                <a16:creationId xmlns:a16="http://schemas.microsoft.com/office/drawing/2014/main" id="{2EC2B4F1-1908-4872-BCF5-1B85F1B42674}"/>
              </a:ext>
            </a:extLst>
          </p:cNvPr>
          <p:cNvPicPr>
            <a:picLocks noChangeAspect="1" noChangeArrowheads="1"/>
          </p:cNvPicPr>
          <p:nvPr/>
        </p:nvPicPr>
        <p:blipFill rotWithShape="1">
          <a:blip r:embed="rId17" cstate="screen">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a:ext>
            </a:extLst>
          </a:blip>
          <a:srcRect l="29783" t="-1" b="-2727"/>
          <a:stretch/>
        </p:blipFill>
        <p:spPr bwMode="auto">
          <a:xfrm>
            <a:off x="5476011" y="3777034"/>
            <a:ext cx="858865" cy="4094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opentracing logo">
            <a:extLst>
              <a:ext uri="{FF2B5EF4-FFF2-40B4-BE49-F238E27FC236}">
                <a16:creationId xmlns:a16="http://schemas.microsoft.com/office/drawing/2014/main" id="{543B062C-D027-4853-88F7-E257490C97CE}"/>
              </a:ext>
            </a:extLst>
          </p:cNvPr>
          <p:cNvPicPr>
            <a:picLocks noChangeAspect="1" noChangeArrowheads="1"/>
          </p:cNvPicPr>
          <p:nvPr/>
        </p:nvPicPr>
        <p:blipFill>
          <a:blip r:embed="rId19" cstate="screen">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266497" y="3264219"/>
            <a:ext cx="565994" cy="4139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Image result for Tigera logo">
            <a:extLst>
              <a:ext uri="{FF2B5EF4-FFF2-40B4-BE49-F238E27FC236}">
                <a16:creationId xmlns:a16="http://schemas.microsoft.com/office/drawing/2014/main" id="{C0E7252C-8C6F-40EC-836A-7675BA868BA1}"/>
              </a:ext>
            </a:extLst>
          </p:cNvPr>
          <p:cNvPicPr>
            <a:picLocks noChangeAspect="1" noChangeArrowheads="1"/>
          </p:cNvPicPr>
          <p:nvPr/>
        </p:nvPicPr>
        <p:blipFill>
          <a:blip r:embed="rId21" cstate="screen">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332326" y="3127986"/>
            <a:ext cx="742783" cy="6189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Image result for Portworx logo">
            <a:extLst>
              <a:ext uri="{FF2B5EF4-FFF2-40B4-BE49-F238E27FC236}">
                <a16:creationId xmlns:a16="http://schemas.microsoft.com/office/drawing/2014/main" id="{0A5F0042-F38A-4A6F-86AF-5D8B3CC7FCCF}"/>
              </a:ext>
            </a:extLst>
          </p:cNvPr>
          <p:cNvPicPr>
            <a:picLocks noChangeAspect="1" noChangeArrowheads="1"/>
          </p:cNvPicPr>
          <p:nvPr/>
        </p:nvPicPr>
        <p:blipFill>
          <a:blip r:embed="rId23" cstate="screen">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770729" y="3119454"/>
            <a:ext cx="1214412" cy="47682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25" cstate="screen">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83764" y="1925836"/>
            <a:ext cx="1128306" cy="27192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27" cstate="screen">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607361" y="2403484"/>
            <a:ext cx="892625" cy="3217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4" descr="Image result for Hashicorp">
            <a:extLst>
              <a:ext uri="{FF2B5EF4-FFF2-40B4-BE49-F238E27FC236}">
                <a16:creationId xmlns:a16="http://schemas.microsoft.com/office/drawing/2014/main" id="{78CFB63C-261D-4600-9D37-5E9148A87101}"/>
              </a:ext>
            </a:extLst>
          </p:cNvPr>
          <p:cNvPicPr>
            <a:picLocks noChangeAspect="1" noChangeArrowheads="1"/>
          </p:cNvPicPr>
          <p:nvPr/>
        </p:nvPicPr>
        <p:blipFill>
          <a:blip r:embed="rId29" cstate="screen">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751226" y="3811591"/>
            <a:ext cx="1033660" cy="2662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ni logo">
            <a:extLst>
              <a:ext uri="{FF2B5EF4-FFF2-40B4-BE49-F238E27FC236}">
                <a16:creationId xmlns:a16="http://schemas.microsoft.com/office/drawing/2014/main" id="{A44089BA-87E6-4534-B13D-3A60F77A5717}"/>
              </a:ext>
            </a:extLst>
          </p:cNvPr>
          <p:cNvPicPr>
            <a:picLocks noChangeAspect="1" noChangeArrowheads="1"/>
          </p:cNvPicPr>
          <p:nvPr/>
        </p:nvPicPr>
        <p:blipFill>
          <a:blip r:embed="rId31" cstate="screen">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213301" y="1923119"/>
            <a:ext cx="908474" cy="9084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D5324F-92F4-4EB2-9529-E1F1E6F3A071}"/>
              </a:ext>
            </a:extLst>
          </p:cNvPr>
          <p:cNvSpPr txBox="1"/>
          <p:nvPr/>
        </p:nvSpPr>
        <p:spPr>
          <a:xfrm>
            <a:off x="10532246" y="3408641"/>
            <a:ext cx="1128306" cy="538956"/>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RBAC</a:t>
            </a:r>
          </a:p>
        </p:txBody>
      </p:sp>
      <p:sp>
        <p:nvSpPr>
          <p:cNvPr id="3" name="TextBox 2">
            <a:extLst>
              <a:ext uri="{FF2B5EF4-FFF2-40B4-BE49-F238E27FC236}">
                <a16:creationId xmlns:a16="http://schemas.microsoft.com/office/drawing/2014/main" id="{877538CF-FB49-4C6F-9428-3577250D170F}"/>
              </a:ext>
            </a:extLst>
          </p:cNvPr>
          <p:cNvSpPr txBox="1"/>
          <p:nvPr/>
        </p:nvSpPr>
        <p:spPr>
          <a:xfrm>
            <a:off x="2071959" y="5368426"/>
            <a:ext cx="1047629" cy="483557"/>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rPr>
              <a:t>VS Code</a:t>
            </a:r>
          </a:p>
        </p:txBody>
      </p:sp>
      <p:sp>
        <p:nvSpPr>
          <p:cNvPr id="45" name="TextBox 44">
            <a:extLst>
              <a:ext uri="{FF2B5EF4-FFF2-40B4-BE49-F238E27FC236}">
                <a16:creationId xmlns:a16="http://schemas.microsoft.com/office/drawing/2014/main" id="{17254D9F-B02E-4290-A007-A91864776A2D}"/>
              </a:ext>
            </a:extLst>
          </p:cNvPr>
          <p:cNvSpPr txBox="1"/>
          <p:nvPr/>
        </p:nvSpPr>
        <p:spPr>
          <a:xfrm>
            <a:off x="4036321" y="4640270"/>
            <a:ext cx="1047629" cy="1456002"/>
          </a:xfrm>
          <a:prstGeom prst="rect">
            <a:avLst/>
          </a:prstGeom>
          <a:noFill/>
        </p:spPr>
        <p:txBody>
          <a:bodyPr wrap="square" lIns="179285" tIns="143428" rIns="179285" bIns="143428" rtlCol="0" anchor="t">
            <a:spAutoFit/>
          </a:bodyPr>
          <a:lstStyle/>
          <a:p>
            <a:pPr marL="0" marR="0" lvl="0" indent="0" algn="l" defTabSz="914192"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rPr>
              <a:t>Azure DevOps</a:t>
            </a:r>
          </a:p>
          <a:p>
            <a:pPr marL="0" marR="0" lvl="0" indent="0" algn="l" defTabSz="9141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endParaRPr>
          </a:p>
          <a:p>
            <a:pPr marL="0" marR="0" lvl="0" indent="0" algn="l" defTabSz="9141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endParaRPr>
          </a:p>
          <a:p>
            <a:pPr marL="0" marR="0" lvl="0" indent="0" algn="l" defTabSz="914192"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rPr>
              <a:t>ARM</a:t>
            </a:r>
            <a:endParaRPr kumimoji="0" lang="en-US" sz="20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D391690D-9781-4FD0-831E-DED1EF82AE5C}"/>
              </a:ext>
            </a:extLst>
          </p:cNvPr>
          <p:cNvSpPr txBox="1"/>
          <p:nvPr/>
        </p:nvSpPr>
        <p:spPr>
          <a:xfrm>
            <a:off x="5176231" y="5341093"/>
            <a:ext cx="1562703" cy="508050"/>
          </a:xfrm>
          <a:prstGeom prst="rect">
            <a:avLst/>
          </a:prstGeom>
          <a:noFill/>
        </p:spPr>
        <p:txBody>
          <a:bodyPr wrap="square" lIns="179285" tIns="143428" rIns="179285" bIns="143428" rtlCol="0">
            <a:spAutoFit/>
          </a:bodyPr>
          <a:lstStyle/>
          <a:p>
            <a:pPr marL="0" marR="0" lvl="0" indent="0" algn="ctr" defTabSz="914192"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rPr>
              <a:t>Azure Monitor</a:t>
            </a:r>
          </a:p>
        </p:txBody>
      </p:sp>
      <p:sp>
        <p:nvSpPr>
          <p:cNvPr id="56" name="TextBox 55">
            <a:extLst>
              <a:ext uri="{FF2B5EF4-FFF2-40B4-BE49-F238E27FC236}">
                <a16:creationId xmlns:a16="http://schemas.microsoft.com/office/drawing/2014/main" id="{9CF16327-C8A1-4A14-85C3-D9AB19073FCB}"/>
              </a:ext>
            </a:extLst>
          </p:cNvPr>
          <p:cNvSpPr txBox="1"/>
          <p:nvPr/>
        </p:nvSpPr>
        <p:spPr>
          <a:xfrm>
            <a:off x="10480098" y="4358307"/>
            <a:ext cx="1666478" cy="2656459"/>
          </a:xfrm>
          <a:prstGeom prst="rect">
            <a:avLst/>
          </a:prstGeom>
          <a:noFill/>
        </p:spPr>
        <p:txBody>
          <a:bodyPr wrap="square" lIns="179285" tIns="143428" rIns="179285" bIns="143428" rtlCol="0" anchor="t">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rPr>
              <a:t>Azure Container Registry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endParaRP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rPr>
              <a:t> AAD</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endParaRP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rPr>
              <a:t> Key Vault</a:t>
            </a:r>
          </a:p>
          <a:p>
            <a:pPr marL="0" marR="0" lvl="0" indent="0" algn="l" defTabSz="91419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endParaRPr>
          </a:p>
          <a:p>
            <a:pPr marL="0" marR="0" lvl="0" indent="0" algn="l" defTabSz="914192"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rPr>
              <a:t> Security</a:t>
            </a:r>
          </a:p>
          <a:p>
            <a:pPr marL="0" marR="0" lvl="0" indent="0" algn="l" defTabSz="914192"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rPr>
              <a:t> Center</a:t>
            </a:r>
          </a:p>
          <a:p>
            <a:pPr marL="0" marR="0" lvl="0" indent="0" algn="l" defTabSz="91419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endParaRPr>
          </a:p>
          <a:p>
            <a:pPr marL="0" marR="0" lvl="0" indent="0" algn="l" defTabSz="91419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endParaRPr>
          </a:p>
        </p:txBody>
      </p:sp>
      <p:pic>
        <p:nvPicPr>
          <p:cNvPr id="58" name="Picture 57"/>
          <p:cNvPicPr>
            <a:picLocks noChangeAspect="1"/>
          </p:cNvPicPr>
          <p:nvPr/>
        </p:nvPicPr>
        <p:blipFill rotWithShape="1">
          <a:blip r:embed="rId33" cstate="screen">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a:ext>
            </a:extLst>
          </a:blip>
          <a:srcRect/>
          <a:stretch/>
        </p:blipFill>
        <p:spPr>
          <a:xfrm>
            <a:off x="5377140" y="2820135"/>
            <a:ext cx="1083180" cy="267233"/>
          </a:xfrm>
          <a:prstGeom prst="rect">
            <a:avLst/>
          </a:prstGeom>
        </p:spPr>
      </p:pic>
      <p:sp>
        <p:nvSpPr>
          <p:cNvPr id="60"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5686516" y="5045013"/>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61" name="Picture 60"/>
          <p:cNvPicPr>
            <a:picLocks noChangeAspect="1"/>
          </p:cNvPicPr>
          <p:nvPr/>
        </p:nvPicPr>
        <p:blipFill>
          <a:blip r:embed="rId35" cstate="screen">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a:ext>
            </a:extLst>
          </a:blip>
          <a:stretch>
            <a:fillRect/>
          </a:stretch>
        </p:blipFill>
        <p:spPr>
          <a:xfrm>
            <a:off x="10650086" y="3016211"/>
            <a:ext cx="892625" cy="222999"/>
          </a:xfrm>
          <a:prstGeom prst="rect">
            <a:avLst/>
          </a:prstGeom>
        </p:spPr>
      </p:pic>
      <p:pic>
        <p:nvPicPr>
          <p:cNvPr id="4" name="Picture 2" descr="Kubernetes designs, themes, templates and downloadable graphic elements on  Dribbble">
            <a:extLst>
              <a:ext uri="{FF2B5EF4-FFF2-40B4-BE49-F238E27FC236}">
                <a16:creationId xmlns:a16="http://schemas.microsoft.com/office/drawing/2014/main" id="{3CA06BDE-D76D-B30A-7FB7-0831B0B4580A}"/>
              </a:ext>
            </a:extLst>
          </p:cNvPr>
          <p:cNvPicPr>
            <a:picLocks noChangeAspect="1" noChangeArrowheads="1"/>
          </p:cNvPicPr>
          <p:nvPr/>
        </p:nvPicPr>
        <p:blipFill>
          <a:blip r:embed="rId37">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8741" y="3083563"/>
            <a:ext cx="943776" cy="70783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BBA048D-F5CC-8401-C822-F10E9BB79831}"/>
              </a:ext>
            </a:extLst>
          </p:cNvPr>
          <p:cNvGrpSpPr/>
          <p:nvPr/>
        </p:nvGrpSpPr>
        <p:grpSpPr>
          <a:xfrm>
            <a:off x="3658794" y="1828351"/>
            <a:ext cx="1255774" cy="391489"/>
            <a:chOff x="3720110" y="1778840"/>
            <a:chExt cx="1255774" cy="391489"/>
          </a:xfrm>
        </p:grpSpPr>
        <p:pic>
          <p:nvPicPr>
            <p:cNvPr id="57" name="Picture 56"/>
            <p:cNvPicPr>
              <a:picLocks noChangeAspect="1"/>
            </p:cNvPicPr>
            <p:nvPr/>
          </p:nvPicPr>
          <p:blipFill rotWithShape="1">
            <a:blip r:embed="rId39" cstate="screen">
              <a:extLst>
                <a:ext uri="{28A0092B-C50C-407E-A947-70E740481C1C}">
                  <a14:useLocalDpi xmlns:a14="http://schemas.microsoft.com/office/drawing/2010/main"/>
                </a:ext>
              </a:extLst>
            </a:blip>
            <a:srcRect r="73053"/>
            <a:stretch/>
          </p:blipFill>
          <p:spPr>
            <a:xfrm>
              <a:off x="3720110" y="1778840"/>
              <a:ext cx="328015" cy="391489"/>
            </a:xfrm>
            <a:prstGeom prst="rect">
              <a:avLst/>
            </a:prstGeom>
          </p:spPr>
        </p:pic>
        <p:pic>
          <p:nvPicPr>
            <p:cNvPr id="44" name="Picture 43">
              <a:extLst>
                <a:ext uri="{FF2B5EF4-FFF2-40B4-BE49-F238E27FC236}">
                  <a16:creationId xmlns:a16="http://schemas.microsoft.com/office/drawing/2014/main" id="{86BE5898-486D-0934-3393-34EFE54C2BDA}"/>
                </a:ext>
              </a:extLst>
            </p:cNvPr>
            <p:cNvPicPr>
              <a:picLocks noChangeAspect="1"/>
            </p:cNvPicPr>
            <p:nvPr/>
          </p:nvPicPr>
          <p:blipFill rotWithShape="1">
            <a:blip r:embed="rId40" cstate="screen">
              <a:extLst>
                <a:ext uri="{BEBA8EAE-BF5A-486C-A8C5-ECC9F3942E4B}">
                  <a14:imgProps xmlns:a14="http://schemas.microsoft.com/office/drawing/2010/main">
                    <a14:imgLayer r:embed="rId41">
                      <a14:imgEffect>
                        <a14:brightnessContrast bright="100000"/>
                      </a14:imgEffect>
                    </a14:imgLayer>
                  </a14:imgProps>
                </a:ext>
                <a:ext uri="{28A0092B-C50C-407E-A947-70E740481C1C}">
                  <a14:useLocalDpi xmlns:a14="http://schemas.microsoft.com/office/drawing/2010/main"/>
                </a:ext>
              </a:extLst>
            </a:blip>
            <a:srcRect l="26618" r="-2835"/>
            <a:stretch/>
          </p:blipFill>
          <p:spPr>
            <a:xfrm>
              <a:off x="4048125" y="1778840"/>
              <a:ext cx="927759" cy="391489"/>
            </a:xfrm>
            <a:prstGeom prst="rect">
              <a:avLst/>
            </a:prstGeom>
          </p:spPr>
        </p:pic>
      </p:grpSp>
      <p:pic>
        <p:nvPicPr>
          <p:cNvPr id="1028" name="Picture 4" descr="Datadog - Wikipedia">
            <a:extLst>
              <a:ext uri="{FF2B5EF4-FFF2-40B4-BE49-F238E27FC236}">
                <a16:creationId xmlns:a16="http://schemas.microsoft.com/office/drawing/2014/main" id="{E4158C2D-B809-F773-23E6-4AB7BA524AF4}"/>
              </a:ext>
            </a:extLst>
          </p:cNvPr>
          <p:cNvPicPr>
            <a:picLocks noChangeAspect="1" noChangeArrowheads="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83496" y="3169490"/>
            <a:ext cx="476824" cy="4768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pR Logo - LogoDix">
            <a:extLst>
              <a:ext uri="{FF2B5EF4-FFF2-40B4-BE49-F238E27FC236}">
                <a16:creationId xmlns:a16="http://schemas.microsoft.com/office/drawing/2014/main" id="{8676ACF6-2F92-5C94-22F1-9D38B3D17DD4}"/>
              </a:ext>
            </a:extLst>
          </p:cNvPr>
          <p:cNvPicPr>
            <a:picLocks noChangeAspect="1" noChangeArrowheads="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36022" y="2218922"/>
            <a:ext cx="1483825" cy="443142"/>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B178FE9C-09BE-76C1-EB4F-F25261DD371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295934" y="4844966"/>
            <a:ext cx="570823" cy="570823"/>
          </a:xfrm>
          <a:prstGeom prst="rect">
            <a:avLst/>
          </a:prstGeom>
        </p:spPr>
      </p:pic>
      <p:pic>
        <p:nvPicPr>
          <p:cNvPr id="11" name="Graphic 10">
            <a:extLst>
              <a:ext uri="{FF2B5EF4-FFF2-40B4-BE49-F238E27FC236}">
                <a16:creationId xmlns:a16="http://schemas.microsoft.com/office/drawing/2014/main" id="{A616E9AE-83BE-3D96-FEE4-C3F980228E71}"/>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658449" y="5652778"/>
            <a:ext cx="422396" cy="422396"/>
          </a:xfrm>
          <a:prstGeom prst="rect">
            <a:avLst/>
          </a:prstGeom>
        </p:spPr>
      </p:pic>
      <p:pic>
        <p:nvPicPr>
          <p:cNvPr id="14" name="Graphic 13">
            <a:extLst>
              <a:ext uri="{FF2B5EF4-FFF2-40B4-BE49-F238E27FC236}">
                <a16:creationId xmlns:a16="http://schemas.microsoft.com/office/drawing/2014/main" id="{B8D0A10C-67FA-051E-E6A3-CB269EFB38B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651934" y="4754960"/>
            <a:ext cx="422396" cy="422396"/>
          </a:xfrm>
          <a:prstGeom prst="rect">
            <a:avLst/>
          </a:prstGeom>
        </p:spPr>
      </p:pic>
      <p:pic>
        <p:nvPicPr>
          <p:cNvPr id="21" name="Graphic 20">
            <a:extLst>
              <a:ext uri="{FF2B5EF4-FFF2-40B4-BE49-F238E27FC236}">
                <a16:creationId xmlns:a16="http://schemas.microsoft.com/office/drawing/2014/main" id="{18C8E990-CEF0-A947-3CF8-791F9555438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700829" y="4901697"/>
            <a:ext cx="511361" cy="511361"/>
          </a:xfrm>
          <a:prstGeom prst="rect">
            <a:avLst/>
          </a:prstGeom>
        </p:spPr>
      </p:pic>
      <p:sp>
        <p:nvSpPr>
          <p:cNvPr id="62" name="TextBox 61">
            <a:extLst>
              <a:ext uri="{FF2B5EF4-FFF2-40B4-BE49-F238E27FC236}">
                <a16:creationId xmlns:a16="http://schemas.microsoft.com/office/drawing/2014/main" id="{4FC54F2F-B110-9C91-1341-1017A0369D7B}"/>
              </a:ext>
            </a:extLst>
          </p:cNvPr>
          <p:cNvSpPr txBox="1"/>
          <p:nvPr/>
        </p:nvSpPr>
        <p:spPr>
          <a:xfrm>
            <a:off x="6890437" y="5341093"/>
            <a:ext cx="1562703" cy="508050"/>
          </a:xfrm>
          <a:prstGeom prst="rect">
            <a:avLst/>
          </a:prstGeom>
          <a:noFill/>
        </p:spPr>
        <p:txBody>
          <a:bodyPr wrap="square" lIns="179285" tIns="143428" rIns="179285" bIns="143428" rtlCol="0">
            <a:spAutoFit/>
          </a:bodyPr>
          <a:lstStyle/>
          <a:p>
            <a:pPr marL="0" marR="0" lvl="0" indent="0" algn="ctr" defTabSz="914192"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rPr>
              <a:t>Azure </a:t>
            </a:r>
            <a:r>
              <a:rPr kumimoji="0" lang="en-US" sz="1400" b="0" i="0" u="none" strike="noStrike" kern="1200" cap="none" spc="0" normalizeH="0" baseline="0" noProof="0" err="1">
                <a:ln>
                  <a:noFill/>
                </a:ln>
                <a:effectLst/>
                <a:uLnTx/>
                <a:uFillTx/>
                <a:latin typeface="Segoe UI Semibold" panose="020B0702040204020203" pitchFamily="34" charset="0"/>
                <a:ea typeface="Segoe UI Semibold" charset="0"/>
                <a:cs typeface="Segoe UI Semibold" panose="020B0702040204020203" pitchFamily="34" charset="0"/>
              </a:rPr>
              <a:t>VNet</a:t>
            </a:r>
            <a:endParaRPr kumimoji="0" lang="en-US" sz="14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endParaRPr>
          </a:p>
        </p:txBody>
      </p:sp>
      <p:pic>
        <p:nvPicPr>
          <p:cNvPr id="24" name="Graphic 23">
            <a:extLst>
              <a:ext uri="{FF2B5EF4-FFF2-40B4-BE49-F238E27FC236}">
                <a16:creationId xmlns:a16="http://schemas.microsoft.com/office/drawing/2014/main" id="{37F5A727-E91B-D80F-03CB-F096FC2F713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416878" y="4904400"/>
            <a:ext cx="511361" cy="511361"/>
          </a:xfrm>
          <a:prstGeom prst="rect">
            <a:avLst/>
          </a:prstGeom>
        </p:spPr>
      </p:pic>
      <p:sp>
        <p:nvSpPr>
          <p:cNvPr id="63" name="TextBox 62">
            <a:extLst>
              <a:ext uri="{FF2B5EF4-FFF2-40B4-BE49-F238E27FC236}">
                <a16:creationId xmlns:a16="http://schemas.microsoft.com/office/drawing/2014/main" id="{438E7E85-DC4C-BC21-DC03-4AD4C9445144}"/>
              </a:ext>
            </a:extLst>
          </p:cNvPr>
          <p:cNvSpPr txBox="1"/>
          <p:nvPr/>
        </p:nvSpPr>
        <p:spPr>
          <a:xfrm>
            <a:off x="8597486" y="5341093"/>
            <a:ext cx="1562703" cy="508050"/>
          </a:xfrm>
          <a:prstGeom prst="rect">
            <a:avLst/>
          </a:prstGeom>
          <a:noFill/>
        </p:spPr>
        <p:txBody>
          <a:bodyPr wrap="square" lIns="179285" tIns="143428" rIns="179285" bIns="143428" rtlCol="0">
            <a:spAutoFit/>
          </a:bodyPr>
          <a:lstStyle/>
          <a:p>
            <a:pPr marL="0" marR="0" lvl="0" indent="0" algn="ctr" defTabSz="914192"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panose="020B0702040204020203" pitchFamily="34" charset="0"/>
                <a:ea typeface="Segoe UI Semibold" charset="0"/>
                <a:cs typeface="Segoe UI Semibold" panose="020B0702040204020203" pitchFamily="34" charset="0"/>
              </a:rPr>
              <a:t>Azure Storage</a:t>
            </a:r>
          </a:p>
        </p:txBody>
      </p:sp>
      <p:pic>
        <p:nvPicPr>
          <p:cNvPr id="26" name="Graphic 25">
            <a:extLst>
              <a:ext uri="{FF2B5EF4-FFF2-40B4-BE49-F238E27FC236}">
                <a16:creationId xmlns:a16="http://schemas.microsoft.com/office/drawing/2014/main" id="{54A1800A-C98E-4E19-D157-38CED0F6FF9F}"/>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061435" y="4858926"/>
            <a:ext cx="596902" cy="596902"/>
          </a:xfrm>
          <a:prstGeom prst="rect">
            <a:avLst/>
          </a:prstGeom>
        </p:spPr>
      </p:pic>
      <p:pic>
        <p:nvPicPr>
          <p:cNvPr id="29" name="Graphic 28">
            <a:extLst>
              <a:ext uri="{FF2B5EF4-FFF2-40B4-BE49-F238E27FC236}">
                <a16:creationId xmlns:a16="http://schemas.microsoft.com/office/drawing/2014/main" id="{C64EEBD3-95B6-594B-6A79-E840405330C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354621" y="6123479"/>
            <a:ext cx="295465" cy="295465"/>
          </a:xfrm>
          <a:prstGeom prst="rect">
            <a:avLst/>
          </a:prstGeom>
        </p:spPr>
      </p:pic>
      <p:pic>
        <p:nvPicPr>
          <p:cNvPr id="38" name="Graphic 37">
            <a:extLst>
              <a:ext uri="{FF2B5EF4-FFF2-40B4-BE49-F238E27FC236}">
                <a16:creationId xmlns:a16="http://schemas.microsoft.com/office/drawing/2014/main" id="{E1421DE1-3201-76B6-1FD9-468C992453E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319521" y="5572413"/>
            <a:ext cx="295465" cy="295465"/>
          </a:xfrm>
          <a:prstGeom prst="rect">
            <a:avLst/>
          </a:prstGeom>
        </p:spPr>
      </p:pic>
      <p:pic>
        <p:nvPicPr>
          <p:cNvPr id="1024" name="Graphic 1023">
            <a:extLst>
              <a:ext uri="{FF2B5EF4-FFF2-40B4-BE49-F238E27FC236}">
                <a16:creationId xmlns:a16="http://schemas.microsoft.com/office/drawing/2014/main" id="{A0AB386B-EB2B-C8E9-F99E-CC5D57C4F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0284163" y="5056680"/>
            <a:ext cx="339975" cy="339975"/>
          </a:xfrm>
          <a:prstGeom prst="rect">
            <a:avLst/>
          </a:prstGeom>
        </p:spPr>
      </p:pic>
      <p:pic>
        <p:nvPicPr>
          <p:cNvPr id="1027" name="Graphic 1026">
            <a:extLst>
              <a:ext uri="{FF2B5EF4-FFF2-40B4-BE49-F238E27FC236}">
                <a16:creationId xmlns:a16="http://schemas.microsoft.com/office/drawing/2014/main" id="{CB4B8235-06E5-8EC8-82E3-91A4B451F859}"/>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0298709" y="4485944"/>
            <a:ext cx="308652" cy="308652"/>
          </a:xfrm>
          <a:prstGeom prst="rect">
            <a:avLst/>
          </a:prstGeom>
        </p:spPr>
      </p:pic>
      <p:sp>
        <p:nvSpPr>
          <p:cNvPr id="1029" name="TextBox 1028">
            <a:extLst>
              <a:ext uri="{FF2B5EF4-FFF2-40B4-BE49-F238E27FC236}">
                <a16:creationId xmlns:a16="http://schemas.microsoft.com/office/drawing/2014/main" id="{DE06F216-192E-E61D-523A-43F26669CD90}"/>
              </a:ext>
            </a:extLst>
          </p:cNvPr>
          <p:cNvSpPr txBox="1"/>
          <p:nvPr/>
        </p:nvSpPr>
        <p:spPr>
          <a:xfrm>
            <a:off x="284247" y="4038644"/>
            <a:ext cx="1478932" cy="523220"/>
          </a:xfrm>
          <a:prstGeom prst="rect">
            <a:avLst/>
          </a:prstGeom>
          <a:noFill/>
        </p:spPr>
        <p:txBody>
          <a:bodyPr wrap="square" rtlCol="0">
            <a:spAutoFit/>
          </a:bodyPr>
          <a:lstStyle/>
          <a:p>
            <a:r>
              <a:rPr lang="en-US" sz="2800">
                <a:solidFill>
                  <a:srgbClr val="00FFFF"/>
                </a:solidFill>
                <a:latin typeface="Segoe UI Semibold" panose="020B0702040204020203" pitchFamily="34" charset="0"/>
                <a:cs typeface="Segoe UI Semibold" panose="020B0702040204020203" pitchFamily="34" charset="0"/>
              </a:rPr>
              <a:t>&lt;or&gt;</a:t>
            </a:r>
          </a:p>
        </p:txBody>
      </p:sp>
      <p:sp>
        <p:nvSpPr>
          <p:cNvPr id="8" name="Title 7">
            <a:extLst>
              <a:ext uri="{FF2B5EF4-FFF2-40B4-BE49-F238E27FC236}">
                <a16:creationId xmlns:a16="http://schemas.microsoft.com/office/drawing/2014/main" id="{86BE058F-7278-3B20-0FB7-83E22715CBA8}"/>
              </a:ext>
            </a:extLst>
          </p:cNvPr>
          <p:cNvSpPr>
            <a:spLocks noGrp="1"/>
          </p:cNvSpPr>
          <p:nvPr>
            <p:ph type="title"/>
          </p:nvPr>
        </p:nvSpPr>
        <p:spPr/>
        <p:txBody>
          <a:bodyPr/>
          <a:lstStyle/>
          <a:p>
            <a:r>
              <a:rPr lang="en-US" dirty="0"/>
              <a:t>Offerings available on Azure</a:t>
            </a:r>
          </a:p>
        </p:txBody>
      </p:sp>
    </p:spTree>
    <p:extLst>
      <p:ext uri="{BB962C8B-B14F-4D97-AF65-F5344CB8AC3E}">
        <p14:creationId xmlns:p14="http://schemas.microsoft.com/office/powerpoint/2010/main" val="315347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7" name="Group 276">
            <a:extLst>
              <a:ext uri="{FF2B5EF4-FFF2-40B4-BE49-F238E27FC236}">
                <a16:creationId xmlns:a16="http://schemas.microsoft.com/office/drawing/2014/main" id="{D6536DA6-E5C9-48F2-8ECB-6CD16898A7B5}"/>
              </a:ext>
              <a:ext uri="{C183D7F6-B498-43B3-948B-1728B52AA6E4}">
                <adec:decorative xmlns:adec="http://schemas.microsoft.com/office/drawing/2017/decorative" val="1"/>
              </a:ext>
            </a:extLst>
          </p:cNvPr>
          <p:cNvGrpSpPr/>
          <p:nvPr/>
        </p:nvGrpSpPr>
        <p:grpSpPr>
          <a:xfrm>
            <a:off x="1898317" y="5248972"/>
            <a:ext cx="9000566" cy="683278"/>
            <a:chOff x="1689973" y="5368045"/>
            <a:chExt cx="9000566" cy="683278"/>
          </a:xfrm>
        </p:grpSpPr>
        <p:cxnSp>
          <p:nvCxnSpPr>
            <p:cNvPr id="7" name="Straight Connector 6">
              <a:extLst>
                <a:ext uri="{FF2B5EF4-FFF2-40B4-BE49-F238E27FC236}">
                  <a16:creationId xmlns:a16="http://schemas.microsoft.com/office/drawing/2014/main" id="{C1D26BD6-4D66-42E1-B3CC-9F1A9EAFA065}"/>
                </a:ext>
              </a:extLst>
            </p:cNvPr>
            <p:cNvCxnSpPr>
              <a:cxnSpLocks/>
            </p:cNvCxnSpPr>
            <p:nvPr/>
          </p:nvCxnSpPr>
          <p:spPr>
            <a:xfrm>
              <a:off x="2430256" y="5768817"/>
              <a:ext cx="8260283" cy="0"/>
            </a:xfrm>
            <a:prstGeom prst="line">
              <a:avLst/>
            </a:prstGeom>
            <a:solidFill>
              <a:schemeClr val="bg1"/>
            </a:solidFill>
            <a:ln w="22225">
              <a:gradFill flip="none" rotWithShape="1">
                <a:gsLst>
                  <a:gs pos="0">
                    <a:srgbClr val="00FFFF"/>
                  </a:gs>
                  <a:gs pos="100000">
                    <a:srgbClr val="0F1144">
                      <a:alpha val="0"/>
                    </a:srgb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B7A38689-7833-4EA5-BC2E-1C4B1B465592}"/>
                </a:ext>
              </a:extLst>
            </p:cNvPr>
            <p:cNvSpPr/>
            <p:nvPr/>
          </p:nvSpPr>
          <p:spPr bwMode="auto">
            <a:xfrm>
              <a:off x="2514587" y="5368045"/>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00FFFF"/>
                  </a:solidFill>
                  <a:effectLst/>
                  <a:uLnTx/>
                  <a:uFillTx/>
                  <a:latin typeface="Segoe UI Semibold"/>
                  <a:ea typeface="Segoe UI" pitchFamily="34" charset="0"/>
                  <a:cs typeface="Segoe UI" pitchFamily="34" charset="0"/>
                </a:rPr>
                <a:t>Optimized Compute</a:t>
              </a:r>
            </a:p>
          </p:txBody>
        </p:sp>
        <p:grpSp>
          <p:nvGrpSpPr>
            <p:cNvPr id="28" name="Group 27">
              <a:extLst>
                <a:ext uri="{FF2B5EF4-FFF2-40B4-BE49-F238E27FC236}">
                  <a16:creationId xmlns:a16="http://schemas.microsoft.com/office/drawing/2014/main" id="{267D44F3-B999-48B8-956C-02371B2FFA63}"/>
                </a:ext>
              </a:extLst>
            </p:cNvPr>
            <p:cNvGrpSpPr/>
            <p:nvPr/>
          </p:nvGrpSpPr>
          <p:grpSpPr>
            <a:xfrm>
              <a:off x="1689973" y="5604539"/>
              <a:ext cx="595472" cy="438908"/>
              <a:chOff x="1289855" y="5585222"/>
              <a:chExt cx="426534" cy="314388"/>
            </a:xfrm>
          </p:grpSpPr>
          <p:grpSp>
            <p:nvGrpSpPr>
              <p:cNvPr id="31" name="desktop" descr="desktop">
                <a:extLst>
                  <a:ext uri="{FF2B5EF4-FFF2-40B4-BE49-F238E27FC236}">
                    <a16:creationId xmlns:a16="http://schemas.microsoft.com/office/drawing/2014/main" id="{66F68AE3-B525-40EC-B215-6351EDBD2EEC}"/>
                  </a:ext>
                </a:extLst>
              </p:cNvPr>
              <p:cNvGrpSpPr/>
              <p:nvPr/>
            </p:nvGrpSpPr>
            <p:grpSpPr>
              <a:xfrm>
                <a:off x="1378578" y="5585222"/>
                <a:ext cx="337811" cy="314388"/>
                <a:chOff x="5419125" y="3953316"/>
                <a:chExt cx="391539" cy="364391"/>
              </a:xfrm>
            </p:grpSpPr>
            <p:sp>
              <p:nvSpPr>
                <p:cNvPr id="47" name="Freeform: Shape 46">
                  <a:extLst>
                    <a:ext uri="{FF2B5EF4-FFF2-40B4-BE49-F238E27FC236}">
                      <a16:creationId xmlns:a16="http://schemas.microsoft.com/office/drawing/2014/main" id="{1177EED0-6815-4F8B-814E-BCE63DAFA20D}"/>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chemeClr val="accent1"/>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A1E3665-2CDD-45A9-B6BF-8ABFD6B91689}"/>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12F61744-F23F-42F8-AB24-2C1F81C6A97B}"/>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55B747-43D4-4671-9BDF-10421398C65D}"/>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descr="chip">
                <a:extLst>
                  <a:ext uri="{FF2B5EF4-FFF2-40B4-BE49-F238E27FC236}">
                    <a16:creationId xmlns:a16="http://schemas.microsoft.com/office/drawing/2014/main" id="{4290D2FD-7588-4F18-926F-5818FFDE63BE}"/>
                  </a:ext>
                </a:extLst>
              </p:cNvPr>
              <p:cNvGrpSpPr/>
              <p:nvPr/>
            </p:nvGrpSpPr>
            <p:grpSpPr>
              <a:xfrm>
                <a:off x="1289855" y="5691188"/>
                <a:ext cx="196327" cy="197359"/>
                <a:chOff x="3149601" y="2824164"/>
                <a:chExt cx="301626" cy="303212"/>
              </a:xfrm>
            </p:grpSpPr>
            <p:sp>
              <p:nvSpPr>
                <p:cNvPr id="33" name="Freeform 67">
                  <a:extLst>
                    <a:ext uri="{FF2B5EF4-FFF2-40B4-BE49-F238E27FC236}">
                      <a16:creationId xmlns:a16="http://schemas.microsoft.com/office/drawing/2014/main" id="{B357F2D9-0689-4626-9B80-438072D84F8F}"/>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Line 68">
                  <a:extLst>
                    <a:ext uri="{FF2B5EF4-FFF2-40B4-BE49-F238E27FC236}">
                      <a16:creationId xmlns:a16="http://schemas.microsoft.com/office/drawing/2014/main" id="{8BE4F176-F2EA-42FD-8865-324793C16BD3}"/>
                    </a:ext>
                  </a:extLst>
                </p:cNvPr>
                <p:cNvSpPr>
                  <a:spLocks noChangeShapeType="1"/>
                </p:cNvSpPr>
                <p:nvPr/>
              </p:nvSpPr>
              <p:spPr bwMode="auto">
                <a:xfrm>
                  <a:off x="3300414"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Line 69">
                  <a:extLst>
                    <a:ext uri="{FF2B5EF4-FFF2-40B4-BE49-F238E27FC236}">
                      <a16:creationId xmlns:a16="http://schemas.microsoft.com/office/drawing/2014/main" id="{24CB38DB-48E2-42C2-AE9E-9AB886C73D4E}"/>
                    </a:ext>
                  </a:extLst>
                </p:cNvPr>
                <p:cNvSpPr>
                  <a:spLocks noChangeShapeType="1"/>
                </p:cNvSpPr>
                <p:nvPr/>
              </p:nvSpPr>
              <p:spPr bwMode="auto">
                <a:xfrm>
                  <a:off x="3248026"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70">
                  <a:extLst>
                    <a:ext uri="{FF2B5EF4-FFF2-40B4-BE49-F238E27FC236}">
                      <a16:creationId xmlns:a16="http://schemas.microsoft.com/office/drawing/2014/main" id="{BD6C3323-CDB9-4DAD-B94F-5330C9D1D84A}"/>
                    </a:ext>
                  </a:extLst>
                </p:cNvPr>
                <p:cNvSpPr>
                  <a:spLocks noChangeShapeType="1"/>
                </p:cNvSpPr>
                <p:nvPr/>
              </p:nvSpPr>
              <p:spPr bwMode="auto">
                <a:xfrm>
                  <a:off x="3352801"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Line 71">
                  <a:extLst>
                    <a:ext uri="{FF2B5EF4-FFF2-40B4-BE49-F238E27FC236}">
                      <a16:creationId xmlns:a16="http://schemas.microsoft.com/office/drawing/2014/main" id="{5AAEC45D-B87F-4582-95E6-BC974D9F83A3}"/>
                    </a:ext>
                  </a:extLst>
                </p:cNvPr>
                <p:cNvSpPr>
                  <a:spLocks noChangeShapeType="1"/>
                </p:cNvSpPr>
                <p:nvPr/>
              </p:nvSpPr>
              <p:spPr bwMode="auto">
                <a:xfrm>
                  <a:off x="3300414"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Line 72">
                  <a:extLst>
                    <a:ext uri="{FF2B5EF4-FFF2-40B4-BE49-F238E27FC236}">
                      <a16:creationId xmlns:a16="http://schemas.microsoft.com/office/drawing/2014/main" id="{763D7D02-C27A-4D13-9C62-B58558EFDFD6}"/>
                    </a:ext>
                  </a:extLst>
                </p:cNvPr>
                <p:cNvSpPr>
                  <a:spLocks noChangeShapeType="1"/>
                </p:cNvSpPr>
                <p:nvPr/>
              </p:nvSpPr>
              <p:spPr bwMode="auto">
                <a:xfrm>
                  <a:off x="3248026"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Line 73">
                  <a:extLst>
                    <a:ext uri="{FF2B5EF4-FFF2-40B4-BE49-F238E27FC236}">
                      <a16:creationId xmlns:a16="http://schemas.microsoft.com/office/drawing/2014/main" id="{6D916755-157F-499B-BA29-0A6BB55C70C4}"/>
                    </a:ext>
                  </a:extLst>
                </p:cNvPr>
                <p:cNvSpPr>
                  <a:spLocks noChangeShapeType="1"/>
                </p:cNvSpPr>
                <p:nvPr/>
              </p:nvSpPr>
              <p:spPr bwMode="auto">
                <a:xfrm>
                  <a:off x="3352801"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Line 74">
                  <a:extLst>
                    <a:ext uri="{FF2B5EF4-FFF2-40B4-BE49-F238E27FC236}">
                      <a16:creationId xmlns:a16="http://schemas.microsoft.com/office/drawing/2014/main" id="{17C0F283-5DCB-4EE6-8C55-769EBA5D804B}"/>
                    </a:ext>
                  </a:extLst>
                </p:cNvPr>
                <p:cNvSpPr>
                  <a:spLocks noChangeShapeType="1"/>
                </p:cNvSpPr>
                <p:nvPr/>
              </p:nvSpPr>
              <p:spPr bwMode="auto">
                <a:xfrm>
                  <a:off x="3149601" y="2974976"/>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Line 75">
                  <a:extLst>
                    <a:ext uri="{FF2B5EF4-FFF2-40B4-BE49-F238E27FC236}">
                      <a16:creationId xmlns:a16="http://schemas.microsoft.com/office/drawing/2014/main" id="{F457EF37-D121-4FC7-8B2C-38F743C78049}"/>
                    </a:ext>
                  </a:extLst>
                </p:cNvPr>
                <p:cNvSpPr>
                  <a:spLocks noChangeShapeType="1"/>
                </p:cNvSpPr>
                <p:nvPr/>
              </p:nvSpPr>
              <p:spPr bwMode="auto">
                <a:xfrm>
                  <a:off x="3149601" y="30273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Line 76">
                  <a:extLst>
                    <a:ext uri="{FF2B5EF4-FFF2-40B4-BE49-F238E27FC236}">
                      <a16:creationId xmlns:a16="http://schemas.microsoft.com/office/drawing/2014/main" id="{838A8C92-D305-4883-9F9B-E9E27497C07B}"/>
                    </a:ext>
                  </a:extLst>
                </p:cNvPr>
                <p:cNvSpPr>
                  <a:spLocks noChangeShapeType="1"/>
                </p:cNvSpPr>
                <p:nvPr/>
              </p:nvSpPr>
              <p:spPr bwMode="auto">
                <a:xfrm>
                  <a:off x="3149601" y="29257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Line 77">
                  <a:extLst>
                    <a:ext uri="{FF2B5EF4-FFF2-40B4-BE49-F238E27FC236}">
                      <a16:creationId xmlns:a16="http://schemas.microsoft.com/office/drawing/2014/main" id="{EAF8FABB-EEAE-411C-A6F0-EC9D8F8AB3B9}"/>
                    </a:ext>
                  </a:extLst>
                </p:cNvPr>
                <p:cNvSpPr>
                  <a:spLocks noChangeShapeType="1"/>
                </p:cNvSpPr>
                <p:nvPr/>
              </p:nvSpPr>
              <p:spPr bwMode="auto">
                <a:xfrm>
                  <a:off x="3379789" y="2974976"/>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Line 78">
                  <a:extLst>
                    <a:ext uri="{FF2B5EF4-FFF2-40B4-BE49-F238E27FC236}">
                      <a16:creationId xmlns:a16="http://schemas.microsoft.com/office/drawing/2014/main" id="{F9994F4E-71B8-49DE-8967-F867ED17C703}"/>
                    </a:ext>
                  </a:extLst>
                </p:cNvPr>
                <p:cNvSpPr>
                  <a:spLocks noChangeShapeType="1"/>
                </p:cNvSpPr>
                <p:nvPr/>
              </p:nvSpPr>
              <p:spPr bwMode="auto">
                <a:xfrm>
                  <a:off x="3379789" y="30273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79">
                  <a:extLst>
                    <a:ext uri="{FF2B5EF4-FFF2-40B4-BE49-F238E27FC236}">
                      <a16:creationId xmlns:a16="http://schemas.microsoft.com/office/drawing/2014/main" id="{ED10B28A-A153-4927-9360-487E89A8EB7C}"/>
                    </a:ext>
                  </a:extLst>
                </p:cNvPr>
                <p:cNvSpPr>
                  <a:spLocks noChangeShapeType="1"/>
                </p:cNvSpPr>
                <p:nvPr/>
              </p:nvSpPr>
              <p:spPr bwMode="auto">
                <a:xfrm>
                  <a:off x="3379789" y="29257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671E396D-7F2F-4A6D-86E9-2D6113DA433C}"/>
                    </a:ext>
                  </a:extLst>
                </p:cNvPr>
                <p:cNvSpPr>
                  <a:spLocks noChangeArrowheads="1"/>
                </p:cNvSpPr>
                <p:nvPr/>
              </p:nvSpPr>
              <p:spPr bwMode="auto">
                <a:xfrm>
                  <a:off x="3238501" y="2913064"/>
                  <a:ext cx="123825" cy="1254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 name="TextBox 4">
              <a:extLst>
                <a:ext uri="{FF2B5EF4-FFF2-40B4-BE49-F238E27FC236}">
                  <a16:creationId xmlns:a16="http://schemas.microsoft.com/office/drawing/2014/main" id="{0923BA6E-EAF2-43E9-809E-A59B9CC5D37B}"/>
                </a:ext>
              </a:extLst>
            </p:cNvPr>
            <p:cNvSpPr txBox="1"/>
            <p:nvPr/>
          </p:nvSpPr>
          <p:spPr>
            <a:xfrm>
              <a:off x="2644678" y="5835879"/>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H-Series</a:t>
              </a:r>
            </a:p>
          </p:txBody>
        </p:sp>
        <p:sp>
          <p:nvSpPr>
            <p:cNvPr id="77" name="TextBox 76">
              <a:extLst>
                <a:ext uri="{FF2B5EF4-FFF2-40B4-BE49-F238E27FC236}">
                  <a16:creationId xmlns:a16="http://schemas.microsoft.com/office/drawing/2014/main" id="{1EA11DE6-5307-4463-9241-A5489DFD16BB}"/>
                </a:ext>
              </a:extLst>
            </p:cNvPr>
            <p:cNvSpPr txBox="1"/>
            <p:nvPr/>
          </p:nvSpPr>
          <p:spPr>
            <a:xfrm>
              <a:off x="4256335" y="5835879"/>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N-Series</a:t>
              </a:r>
            </a:p>
          </p:txBody>
        </p:sp>
        <p:sp>
          <p:nvSpPr>
            <p:cNvPr id="168" name="TextBox 167">
              <a:extLst>
                <a:ext uri="{FF2B5EF4-FFF2-40B4-BE49-F238E27FC236}">
                  <a16:creationId xmlns:a16="http://schemas.microsoft.com/office/drawing/2014/main" id="{D947991A-2382-4A72-B3CF-33F64767DEB4}"/>
                </a:ext>
              </a:extLst>
            </p:cNvPr>
            <p:cNvSpPr txBox="1"/>
            <p:nvPr/>
          </p:nvSpPr>
          <p:spPr>
            <a:xfrm>
              <a:off x="6088010" y="5835879"/>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Cray</a:t>
              </a:r>
            </a:p>
          </p:txBody>
        </p:sp>
      </p:grpSp>
      <p:grpSp>
        <p:nvGrpSpPr>
          <p:cNvPr id="278" name="Group 277">
            <a:extLst>
              <a:ext uri="{FF2B5EF4-FFF2-40B4-BE49-F238E27FC236}">
                <a16:creationId xmlns:a16="http://schemas.microsoft.com/office/drawing/2014/main" id="{BFB4DAF9-654D-4CEB-A8F9-976F006B1453}"/>
              </a:ext>
              <a:ext uri="{C183D7F6-B498-43B3-948B-1728B52AA6E4}">
                <adec:decorative xmlns:adec="http://schemas.microsoft.com/office/drawing/2017/decorative" val="1"/>
              </a:ext>
            </a:extLst>
          </p:cNvPr>
          <p:cNvGrpSpPr/>
          <p:nvPr/>
        </p:nvGrpSpPr>
        <p:grpSpPr>
          <a:xfrm>
            <a:off x="2019882" y="4336940"/>
            <a:ext cx="8879001" cy="700868"/>
            <a:chOff x="1811538" y="4409713"/>
            <a:chExt cx="8879001" cy="700868"/>
          </a:xfrm>
        </p:grpSpPr>
        <p:cxnSp>
          <p:nvCxnSpPr>
            <p:cNvPr id="148" name="Straight Connector 147">
              <a:extLst>
                <a:ext uri="{FF2B5EF4-FFF2-40B4-BE49-F238E27FC236}">
                  <a16:creationId xmlns:a16="http://schemas.microsoft.com/office/drawing/2014/main" id="{C04655BA-B96A-4E97-990E-F6BA0D94540B}"/>
                </a:ext>
              </a:extLst>
            </p:cNvPr>
            <p:cNvCxnSpPr>
              <a:cxnSpLocks/>
            </p:cNvCxnSpPr>
            <p:nvPr/>
          </p:nvCxnSpPr>
          <p:spPr>
            <a:xfrm>
              <a:off x="2418837" y="4804925"/>
              <a:ext cx="8271702" cy="0"/>
            </a:xfrm>
            <a:prstGeom prst="line">
              <a:avLst/>
            </a:prstGeom>
            <a:solidFill>
              <a:schemeClr val="bg1"/>
            </a:solidFill>
            <a:ln w="22225">
              <a:gradFill flip="none" rotWithShape="1">
                <a:gsLst>
                  <a:gs pos="0">
                    <a:srgbClr val="00FFFF"/>
                  </a:gs>
                  <a:gs pos="100000">
                    <a:srgbClr val="09022B">
                      <a:alpha val="0"/>
                    </a:srgb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9" name="Rectangle 148">
              <a:extLst>
                <a:ext uri="{FF2B5EF4-FFF2-40B4-BE49-F238E27FC236}">
                  <a16:creationId xmlns:a16="http://schemas.microsoft.com/office/drawing/2014/main" id="{A6002F62-EE1B-4229-B84E-6E7A0544B89D}"/>
                </a:ext>
              </a:extLst>
            </p:cNvPr>
            <p:cNvSpPr/>
            <p:nvPr/>
          </p:nvSpPr>
          <p:spPr bwMode="auto">
            <a:xfrm>
              <a:off x="2514587" y="4409713"/>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00FFFF"/>
                  </a:solidFill>
                  <a:effectLst/>
                  <a:uLnTx/>
                  <a:uFillTx/>
                  <a:latin typeface="Segoe UI Semibold"/>
                  <a:ea typeface="Segoe UI" pitchFamily="34" charset="0"/>
                  <a:cs typeface="Segoe UI" pitchFamily="34" charset="0"/>
                </a:rPr>
                <a:t>High Performing Storage</a:t>
              </a:r>
            </a:p>
          </p:txBody>
        </p:sp>
        <p:grpSp>
          <p:nvGrpSpPr>
            <p:cNvPr id="150" name="storage 1" descr="storage">
              <a:extLst>
                <a:ext uri="{FF2B5EF4-FFF2-40B4-BE49-F238E27FC236}">
                  <a16:creationId xmlns:a16="http://schemas.microsoft.com/office/drawing/2014/main" id="{2117EADF-5ABC-4DB1-A96F-CA93BB7F751E}"/>
                </a:ext>
              </a:extLst>
            </p:cNvPr>
            <p:cNvGrpSpPr/>
            <p:nvPr/>
          </p:nvGrpSpPr>
          <p:grpSpPr>
            <a:xfrm>
              <a:off x="1811538" y="4495107"/>
              <a:ext cx="446751" cy="485967"/>
              <a:chOff x="4501240" y="2176494"/>
              <a:chExt cx="344605" cy="374856"/>
            </a:xfrm>
          </p:grpSpPr>
          <p:sp>
            <p:nvSpPr>
              <p:cNvPr id="151" name="Freeform 5">
                <a:extLst>
                  <a:ext uri="{FF2B5EF4-FFF2-40B4-BE49-F238E27FC236}">
                    <a16:creationId xmlns:a16="http://schemas.microsoft.com/office/drawing/2014/main" id="{120E153B-7C45-4B8B-87CD-EEED03858D80}"/>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6">
                <a:extLst>
                  <a:ext uri="{FF2B5EF4-FFF2-40B4-BE49-F238E27FC236}">
                    <a16:creationId xmlns:a16="http://schemas.microsoft.com/office/drawing/2014/main" id="{E25EA278-EC64-4A5F-AD6B-465BDE78E52D}"/>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7">
                <a:extLst>
                  <a:ext uri="{FF2B5EF4-FFF2-40B4-BE49-F238E27FC236}">
                    <a16:creationId xmlns:a16="http://schemas.microsoft.com/office/drawing/2014/main" id="{8FAD3E48-CB2F-47F0-8659-EAD660F18397}"/>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
                <a:extLst>
                  <a:ext uri="{FF2B5EF4-FFF2-40B4-BE49-F238E27FC236}">
                    <a16:creationId xmlns:a16="http://schemas.microsoft.com/office/drawing/2014/main" id="{B3ECA1E7-5EF4-40BB-9BF5-B849EA0D6D56}"/>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69" name="TextBox 168">
              <a:extLst>
                <a:ext uri="{FF2B5EF4-FFF2-40B4-BE49-F238E27FC236}">
                  <a16:creationId xmlns:a16="http://schemas.microsoft.com/office/drawing/2014/main" id="{736AFF61-E8CD-4D0B-9595-F4BF1800E3F2}"/>
                </a:ext>
              </a:extLst>
            </p:cNvPr>
            <p:cNvSpPr txBox="1"/>
            <p:nvPr/>
          </p:nvSpPr>
          <p:spPr>
            <a:xfrm>
              <a:off x="2644678" y="4895137"/>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HPC Cache</a:t>
              </a:r>
            </a:p>
          </p:txBody>
        </p:sp>
        <p:sp>
          <p:nvSpPr>
            <p:cNvPr id="170" name="TextBox 169">
              <a:extLst>
                <a:ext uri="{FF2B5EF4-FFF2-40B4-BE49-F238E27FC236}">
                  <a16:creationId xmlns:a16="http://schemas.microsoft.com/office/drawing/2014/main" id="{7F63C23B-1E87-4DD5-BF69-68203C510A44}"/>
                </a:ext>
              </a:extLst>
            </p:cNvPr>
            <p:cNvSpPr txBox="1"/>
            <p:nvPr/>
          </p:nvSpPr>
          <p:spPr>
            <a:xfrm>
              <a:off x="4902693" y="4895137"/>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NetApp Files</a:t>
              </a:r>
            </a:p>
          </p:txBody>
        </p:sp>
        <p:sp>
          <p:nvSpPr>
            <p:cNvPr id="224" name="TextBox 223">
              <a:extLst>
                <a:ext uri="{FF2B5EF4-FFF2-40B4-BE49-F238E27FC236}">
                  <a16:creationId xmlns:a16="http://schemas.microsoft.com/office/drawing/2014/main" id="{C8E91E92-E03D-4B40-A2BC-9556CA881101}"/>
                </a:ext>
              </a:extLst>
            </p:cNvPr>
            <p:cNvSpPr txBox="1"/>
            <p:nvPr/>
          </p:nvSpPr>
          <p:spPr>
            <a:xfrm>
              <a:off x="7428695" y="4895137"/>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Clusterstore</a:t>
              </a:r>
            </a:p>
          </p:txBody>
        </p:sp>
      </p:grpSp>
      <p:grpSp>
        <p:nvGrpSpPr>
          <p:cNvPr id="280" name="Group 279">
            <a:extLst>
              <a:ext uri="{FF2B5EF4-FFF2-40B4-BE49-F238E27FC236}">
                <a16:creationId xmlns:a16="http://schemas.microsoft.com/office/drawing/2014/main" id="{5D623D73-AC79-4686-A2A6-903D0034738A}"/>
              </a:ext>
              <a:ext uri="{C183D7F6-B498-43B3-948B-1728B52AA6E4}">
                <adec:decorative xmlns:adec="http://schemas.microsoft.com/office/drawing/2017/decorative" val="1"/>
              </a:ext>
            </a:extLst>
          </p:cNvPr>
          <p:cNvGrpSpPr/>
          <p:nvPr/>
        </p:nvGrpSpPr>
        <p:grpSpPr>
          <a:xfrm>
            <a:off x="1898317" y="2365388"/>
            <a:ext cx="8978204" cy="685861"/>
            <a:chOff x="1689973" y="2438161"/>
            <a:chExt cx="8978204" cy="685861"/>
          </a:xfrm>
        </p:grpSpPr>
        <p:grpSp>
          <p:nvGrpSpPr>
            <p:cNvPr id="155" name="reservations" descr="reservations, get started">
              <a:extLst>
                <a:ext uri="{FF2B5EF4-FFF2-40B4-BE49-F238E27FC236}">
                  <a16:creationId xmlns:a16="http://schemas.microsoft.com/office/drawing/2014/main" id="{44979F38-7AE5-4CDB-A26A-09CD0444D0C9}"/>
                </a:ext>
              </a:extLst>
            </p:cNvPr>
            <p:cNvGrpSpPr/>
            <p:nvPr/>
          </p:nvGrpSpPr>
          <p:grpSpPr>
            <a:xfrm>
              <a:off x="1689973" y="2438161"/>
              <a:ext cx="663582" cy="663582"/>
              <a:chOff x="7288760" y="3860995"/>
              <a:chExt cx="476020" cy="476020"/>
            </a:xfrm>
          </p:grpSpPr>
          <p:sp>
            <p:nvSpPr>
              <p:cNvPr id="156" name="Freeform: Shape 155">
                <a:extLst>
                  <a:ext uri="{FF2B5EF4-FFF2-40B4-BE49-F238E27FC236}">
                    <a16:creationId xmlns:a16="http://schemas.microsoft.com/office/drawing/2014/main" id="{6C68042B-9AEC-4376-AB71-08B8DA02B914}"/>
                  </a:ext>
                </a:extLst>
              </p:cNvPr>
              <p:cNvSpPr/>
              <p:nvPr/>
            </p:nvSpPr>
            <p:spPr>
              <a:xfrm>
                <a:off x="7537125"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F074D67A-D200-4AC1-AFCB-0A9E613CEE36}"/>
                  </a:ext>
                </a:extLst>
              </p:cNvPr>
              <p:cNvSpPr/>
              <p:nvPr/>
            </p:nvSpPr>
            <p:spPr>
              <a:xfrm>
                <a:off x="7537125"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7E58B27B-91BC-4DAE-BECC-B0217B169650}"/>
                  </a:ext>
                </a:extLst>
              </p:cNvPr>
              <p:cNvSpPr/>
              <p:nvPr/>
            </p:nvSpPr>
            <p:spPr>
              <a:xfrm>
                <a:off x="7586140" y="4035842"/>
                <a:ext cx="173549" cy="198342"/>
              </a:xfrm>
              <a:custGeom>
                <a:avLst/>
                <a:gdLst>
                  <a:gd name="connsiteX0" fmla="*/ 173117 w 173548"/>
                  <a:gd name="connsiteY0" fmla="*/ 1898 h 198341"/>
                  <a:gd name="connsiteX1" fmla="*/ 1898 w 173548"/>
                  <a:gd name="connsiteY1" fmla="*/ 1898 h 198341"/>
                  <a:gd name="connsiteX2" fmla="*/ 1898 w 173548"/>
                  <a:gd name="connsiteY2" fmla="*/ 124431 h 198341"/>
                  <a:gd name="connsiteX3" fmla="*/ 83750 w 173548"/>
                  <a:gd name="connsiteY3" fmla="*/ 124431 h 198341"/>
                  <a:gd name="connsiteX4" fmla="*/ 83750 w 173548"/>
                  <a:gd name="connsiteY4" fmla="*/ 197951 h 198341"/>
                  <a:gd name="connsiteX5" fmla="*/ 108256 w 173548"/>
                  <a:gd name="connsiteY5" fmla="*/ 197951 h 198341"/>
                  <a:gd name="connsiteX6" fmla="*/ 108256 w 173548"/>
                  <a:gd name="connsiteY6" fmla="*/ 124431 h 198341"/>
                  <a:gd name="connsiteX7" fmla="*/ 173117 w 173548"/>
                  <a:gd name="connsiteY7" fmla="*/ 124431 h 198341"/>
                  <a:gd name="connsiteX8" fmla="*/ 173117 w 173548"/>
                  <a:gd name="connsiteY8" fmla="*/ 1898 h 19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548" h="198341">
                    <a:moveTo>
                      <a:pt x="173117" y="1898"/>
                    </a:moveTo>
                    <a:lnTo>
                      <a:pt x="1898" y="1898"/>
                    </a:lnTo>
                    <a:lnTo>
                      <a:pt x="1898" y="124431"/>
                    </a:lnTo>
                    <a:lnTo>
                      <a:pt x="83750" y="124431"/>
                    </a:lnTo>
                    <a:lnTo>
                      <a:pt x="83750" y="197951"/>
                    </a:lnTo>
                    <a:lnTo>
                      <a:pt x="108256" y="197951"/>
                    </a:lnTo>
                    <a:lnTo>
                      <a:pt x="108256" y="124431"/>
                    </a:lnTo>
                    <a:lnTo>
                      <a:pt x="173117" y="124431"/>
                    </a:lnTo>
                    <a:lnTo>
                      <a:pt x="173117" y="1898"/>
                    </a:lnTo>
                    <a:close/>
                  </a:path>
                </a:pathLst>
              </a:custGeom>
              <a:solidFill>
                <a:srgbClr val="50E6FF"/>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1829D817-87C9-4EC2-8BDF-FFA5518CD967}"/>
                  </a:ext>
                </a:extLst>
              </p:cNvPr>
              <p:cNvSpPr/>
              <p:nvPr/>
            </p:nvSpPr>
            <p:spPr>
              <a:xfrm>
                <a:off x="7292060"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74E74AB7-1D7C-47B2-83C1-A50E56475A4E}"/>
                  </a:ext>
                </a:extLst>
              </p:cNvPr>
              <p:cNvSpPr/>
              <p:nvPr/>
            </p:nvSpPr>
            <p:spPr>
              <a:xfrm>
                <a:off x="7414592"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D2D4305F-9447-479D-94B5-24021FDC998B}"/>
                  </a:ext>
                </a:extLst>
              </p:cNvPr>
              <p:cNvSpPr/>
              <p:nvPr/>
            </p:nvSpPr>
            <p:spPr>
              <a:xfrm>
                <a:off x="7292060"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B83F5F7-CDAB-43CC-8292-D197313DC3D3}"/>
                  </a:ext>
                </a:extLst>
              </p:cNvPr>
              <p:cNvSpPr/>
              <p:nvPr/>
            </p:nvSpPr>
            <p:spPr>
              <a:xfrm>
                <a:off x="7414592"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D37AFA2-1386-444B-8D5C-9518793B5071}"/>
                  </a:ext>
                </a:extLst>
              </p:cNvPr>
              <p:cNvSpPr/>
              <p:nvPr/>
            </p:nvSpPr>
            <p:spPr>
              <a:xfrm>
                <a:off x="7619387" y="4051608"/>
                <a:ext cx="104129" cy="89254"/>
              </a:xfrm>
              <a:custGeom>
                <a:avLst/>
                <a:gdLst>
                  <a:gd name="connsiteX0" fmla="*/ 88978 w 104129"/>
                  <a:gd name="connsiteY0" fmla="*/ 1898 h 89253"/>
                  <a:gd name="connsiteX1" fmla="*/ 36616 w 104129"/>
                  <a:gd name="connsiteY1" fmla="*/ 54260 h 89253"/>
                  <a:gd name="connsiteX2" fmla="*/ 19216 w 104129"/>
                  <a:gd name="connsiteY2" fmla="*/ 36861 h 89253"/>
                  <a:gd name="connsiteX3" fmla="*/ 1898 w 104129"/>
                  <a:gd name="connsiteY3" fmla="*/ 54179 h 89253"/>
                  <a:gd name="connsiteX4" fmla="*/ 36534 w 104129"/>
                  <a:gd name="connsiteY4" fmla="*/ 89060 h 89253"/>
                  <a:gd name="connsiteX5" fmla="*/ 106378 w 104129"/>
                  <a:gd name="connsiteY5" fmla="*/ 19216 h 89253"/>
                  <a:gd name="connsiteX6" fmla="*/ 88978 w 104129"/>
                  <a:gd name="connsiteY6" fmla="*/ 1898 h 8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29" h="89253">
                    <a:moveTo>
                      <a:pt x="88978" y="1898"/>
                    </a:moveTo>
                    <a:lnTo>
                      <a:pt x="36616" y="54260"/>
                    </a:lnTo>
                    <a:lnTo>
                      <a:pt x="19216" y="36861"/>
                    </a:lnTo>
                    <a:lnTo>
                      <a:pt x="1898" y="54179"/>
                    </a:lnTo>
                    <a:lnTo>
                      <a:pt x="36534" y="89060"/>
                    </a:lnTo>
                    <a:lnTo>
                      <a:pt x="106378" y="19216"/>
                    </a:lnTo>
                    <a:lnTo>
                      <a:pt x="88978" y="1898"/>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3DB85FDC-D3E6-457A-90D1-7D2CBED9D3EF}"/>
                  </a:ext>
                </a:extLst>
              </p:cNvPr>
              <p:cNvSpPr/>
              <p:nvPr/>
            </p:nvSpPr>
            <p:spPr>
              <a:xfrm>
                <a:off x="7292060" y="4231898"/>
                <a:ext cx="466103" cy="49585"/>
              </a:xfrm>
              <a:custGeom>
                <a:avLst/>
                <a:gdLst>
                  <a:gd name="connsiteX0" fmla="*/ 467522 w 466102"/>
                  <a:gd name="connsiteY0" fmla="*/ 1898 h 49585"/>
                  <a:gd name="connsiteX1" fmla="*/ 1898 w 466102"/>
                  <a:gd name="connsiteY1" fmla="*/ 1898 h 49585"/>
                  <a:gd name="connsiteX2" fmla="*/ 1898 w 466102"/>
                  <a:gd name="connsiteY2" fmla="*/ 50911 h 49585"/>
                  <a:gd name="connsiteX3" fmla="*/ 467522 w 466102"/>
                  <a:gd name="connsiteY3" fmla="*/ 50911 h 49585"/>
                  <a:gd name="connsiteX4" fmla="*/ 467522 w 466102"/>
                  <a:gd name="connsiteY4" fmla="*/ 1898 h 49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02" h="49585">
                    <a:moveTo>
                      <a:pt x="467522" y="1898"/>
                    </a:moveTo>
                    <a:lnTo>
                      <a:pt x="1898" y="1898"/>
                    </a:lnTo>
                    <a:lnTo>
                      <a:pt x="1898" y="50911"/>
                    </a:lnTo>
                    <a:lnTo>
                      <a:pt x="467522" y="50911"/>
                    </a:lnTo>
                    <a:lnTo>
                      <a:pt x="467522" y="1898"/>
                    </a:lnTo>
                    <a:close/>
                  </a:path>
                </a:pathLst>
              </a:custGeom>
              <a:solidFill>
                <a:srgbClr val="0078D7"/>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25" name="Straight Connector 224">
              <a:extLst>
                <a:ext uri="{FF2B5EF4-FFF2-40B4-BE49-F238E27FC236}">
                  <a16:creationId xmlns:a16="http://schemas.microsoft.com/office/drawing/2014/main" id="{502F4A9D-32E4-4689-983E-0B43304085AB}"/>
                </a:ext>
              </a:extLst>
            </p:cNvPr>
            <p:cNvCxnSpPr>
              <a:cxnSpLocks/>
            </p:cNvCxnSpPr>
            <p:nvPr/>
          </p:nvCxnSpPr>
          <p:spPr>
            <a:xfrm>
              <a:off x="2396475" y="2843238"/>
              <a:ext cx="8271702" cy="0"/>
            </a:xfrm>
            <a:prstGeom prst="line">
              <a:avLst/>
            </a:prstGeom>
            <a:solidFill>
              <a:schemeClr val="bg1"/>
            </a:solidFill>
            <a:ln w="22225">
              <a:gradFill flip="none" rotWithShape="1">
                <a:gsLst>
                  <a:gs pos="0">
                    <a:srgbClr val="00FFFF"/>
                  </a:gs>
                  <a:gs pos="100000">
                    <a:srgbClr val="0F1144">
                      <a:alpha val="0"/>
                    </a:srgb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6" name="Rectangle 225">
              <a:extLst>
                <a:ext uri="{FF2B5EF4-FFF2-40B4-BE49-F238E27FC236}">
                  <a16:creationId xmlns:a16="http://schemas.microsoft.com/office/drawing/2014/main" id="{4731CB41-4B8F-4A19-9734-5DC49B09A0FB}"/>
                </a:ext>
              </a:extLst>
            </p:cNvPr>
            <p:cNvSpPr/>
            <p:nvPr/>
          </p:nvSpPr>
          <p:spPr bwMode="auto">
            <a:xfrm>
              <a:off x="2492225" y="2459601"/>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00FFFF"/>
                  </a:solidFill>
                  <a:effectLst/>
                  <a:uLnTx/>
                  <a:uFillTx/>
                  <a:latin typeface="Segoe UI Semibold"/>
                  <a:ea typeface="Segoe UI" pitchFamily="34" charset="0"/>
                  <a:cs typeface="Segoe UI" pitchFamily="34" charset="0"/>
                </a:rPr>
                <a:t>Workload Orchestration</a:t>
              </a:r>
            </a:p>
          </p:txBody>
        </p:sp>
        <p:sp>
          <p:nvSpPr>
            <p:cNvPr id="227" name="TextBox 226">
              <a:extLst>
                <a:ext uri="{FF2B5EF4-FFF2-40B4-BE49-F238E27FC236}">
                  <a16:creationId xmlns:a16="http://schemas.microsoft.com/office/drawing/2014/main" id="{6A64EF66-E71A-47EB-BB12-759AFC926640}"/>
                </a:ext>
              </a:extLst>
            </p:cNvPr>
            <p:cNvSpPr txBox="1"/>
            <p:nvPr/>
          </p:nvSpPr>
          <p:spPr>
            <a:xfrm>
              <a:off x="2643239" y="2908578"/>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VM Scale Sets</a:t>
              </a:r>
            </a:p>
          </p:txBody>
        </p:sp>
        <p:sp>
          <p:nvSpPr>
            <p:cNvPr id="228" name="TextBox 227">
              <a:extLst>
                <a:ext uri="{FF2B5EF4-FFF2-40B4-BE49-F238E27FC236}">
                  <a16:creationId xmlns:a16="http://schemas.microsoft.com/office/drawing/2014/main" id="{732E6F8C-E26B-4543-9526-D194C06D5AB7}"/>
                </a:ext>
              </a:extLst>
            </p:cNvPr>
            <p:cNvSpPr txBox="1"/>
            <p:nvPr/>
          </p:nvSpPr>
          <p:spPr>
            <a:xfrm>
              <a:off x="4541944" y="2908578"/>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Batch</a:t>
              </a:r>
            </a:p>
          </p:txBody>
        </p:sp>
        <p:sp>
          <p:nvSpPr>
            <p:cNvPr id="239" name="TextBox 238">
              <a:extLst>
                <a:ext uri="{FF2B5EF4-FFF2-40B4-BE49-F238E27FC236}">
                  <a16:creationId xmlns:a16="http://schemas.microsoft.com/office/drawing/2014/main" id="{F28224DA-AB93-4895-90DE-30DDECDA3838}"/>
                </a:ext>
              </a:extLst>
            </p:cNvPr>
            <p:cNvSpPr txBox="1"/>
            <p:nvPr/>
          </p:nvSpPr>
          <p:spPr>
            <a:xfrm>
              <a:off x="6402952" y="2908578"/>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CycleCloud</a:t>
              </a:r>
            </a:p>
          </p:txBody>
        </p:sp>
      </p:grpSp>
      <p:grpSp>
        <p:nvGrpSpPr>
          <p:cNvPr id="282" name="Group 281">
            <a:extLst>
              <a:ext uri="{FF2B5EF4-FFF2-40B4-BE49-F238E27FC236}">
                <a16:creationId xmlns:a16="http://schemas.microsoft.com/office/drawing/2014/main" id="{77DAAA35-C746-4B68-A0C7-BCFAEB4311E1}"/>
              </a:ext>
              <a:ext uri="{C183D7F6-B498-43B3-948B-1728B52AA6E4}">
                <adec:decorative xmlns:adec="http://schemas.microsoft.com/office/drawing/2017/decorative" val="1"/>
              </a:ext>
            </a:extLst>
          </p:cNvPr>
          <p:cNvGrpSpPr/>
          <p:nvPr/>
        </p:nvGrpSpPr>
        <p:grpSpPr>
          <a:xfrm>
            <a:off x="1898317" y="1410012"/>
            <a:ext cx="8978204" cy="675996"/>
            <a:chOff x="1898317" y="1517508"/>
            <a:chExt cx="8978204" cy="675996"/>
          </a:xfrm>
        </p:grpSpPr>
        <p:cxnSp>
          <p:nvCxnSpPr>
            <p:cNvPr id="240" name="Straight Connector 239">
              <a:extLst>
                <a:ext uri="{FF2B5EF4-FFF2-40B4-BE49-F238E27FC236}">
                  <a16:creationId xmlns:a16="http://schemas.microsoft.com/office/drawing/2014/main" id="{1F9EB1C3-6FAE-48BD-97F8-A4D32CA3A4B8}"/>
                </a:ext>
              </a:extLst>
            </p:cNvPr>
            <p:cNvCxnSpPr>
              <a:cxnSpLocks/>
            </p:cNvCxnSpPr>
            <p:nvPr/>
          </p:nvCxnSpPr>
          <p:spPr>
            <a:xfrm>
              <a:off x="2604819" y="1912720"/>
              <a:ext cx="8271702" cy="0"/>
            </a:xfrm>
            <a:prstGeom prst="line">
              <a:avLst/>
            </a:prstGeom>
            <a:solidFill>
              <a:schemeClr val="bg1"/>
            </a:solidFill>
            <a:ln w="22225">
              <a:gradFill flip="none" rotWithShape="1">
                <a:gsLst>
                  <a:gs pos="0">
                    <a:srgbClr val="00FFFF"/>
                  </a:gs>
                  <a:gs pos="100000">
                    <a:srgbClr val="0F1144">
                      <a:alpha val="0"/>
                    </a:srgb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1" name="Rectangle 240">
              <a:extLst>
                <a:ext uri="{FF2B5EF4-FFF2-40B4-BE49-F238E27FC236}">
                  <a16:creationId xmlns:a16="http://schemas.microsoft.com/office/drawing/2014/main" id="{363E9EB2-1158-4A55-AC58-670FA1DCBAA2}"/>
                </a:ext>
              </a:extLst>
            </p:cNvPr>
            <p:cNvSpPr/>
            <p:nvPr/>
          </p:nvSpPr>
          <p:spPr bwMode="auto">
            <a:xfrm>
              <a:off x="2700569" y="1517508"/>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00FFFF"/>
                  </a:solidFill>
                  <a:effectLst/>
                  <a:uLnTx/>
                  <a:uFillTx/>
                  <a:latin typeface="Segoe UI Semibold"/>
                  <a:ea typeface="Segoe UI" pitchFamily="34" charset="0"/>
                  <a:cs typeface="Segoe UI" pitchFamily="34" charset="0"/>
                </a:rPr>
                <a:t>Transformative Services</a:t>
              </a:r>
            </a:p>
          </p:txBody>
        </p:sp>
        <p:sp>
          <p:nvSpPr>
            <p:cNvPr id="242" name="TextBox 241">
              <a:extLst>
                <a:ext uri="{FF2B5EF4-FFF2-40B4-BE49-F238E27FC236}">
                  <a16:creationId xmlns:a16="http://schemas.microsoft.com/office/drawing/2014/main" id="{C9BCEB5B-32B0-4C91-A461-B1A3E6DA8BB2}"/>
                </a:ext>
              </a:extLst>
            </p:cNvPr>
            <p:cNvSpPr txBox="1"/>
            <p:nvPr/>
          </p:nvSpPr>
          <p:spPr>
            <a:xfrm>
              <a:off x="2851583" y="1978060"/>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Machine Learning</a:t>
              </a:r>
            </a:p>
          </p:txBody>
        </p:sp>
        <p:sp>
          <p:nvSpPr>
            <p:cNvPr id="243" name="TextBox 242">
              <a:extLst>
                <a:ext uri="{FF2B5EF4-FFF2-40B4-BE49-F238E27FC236}">
                  <a16:creationId xmlns:a16="http://schemas.microsoft.com/office/drawing/2014/main" id="{61C5DC41-D42A-47C7-AB8B-62A2189393DB}"/>
                </a:ext>
              </a:extLst>
            </p:cNvPr>
            <p:cNvSpPr txBox="1"/>
            <p:nvPr/>
          </p:nvSpPr>
          <p:spPr>
            <a:xfrm>
              <a:off x="5823496" y="1978060"/>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Data Lake</a:t>
              </a:r>
            </a:p>
          </p:txBody>
        </p:sp>
        <p:sp>
          <p:nvSpPr>
            <p:cNvPr id="254" name="TextBox 253">
              <a:extLst>
                <a:ext uri="{FF2B5EF4-FFF2-40B4-BE49-F238E27FC236}">
                  <a16:creationId xmlns:a16="http://schemas.microsoft.com/office/drawing/2014/main" id="{E3EED83A-696A-4714-8A5A-1B346BA9C977}"/>
                </a:ext>
              </a:extLst>
            </p:cNvPr>
            <p:cNvSpPr txBox="1"/>
            <p:nvPr/>
          </p:nvSpPr>
          <p:spPr>
            <a:xfrm>
              <a:off x="8068291" y="1978060"/>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ML Compute</a:t>
              </a:r>
            </a:p>
          </p:txBody>
        </p:sp>
        <p:pic>
          <p:nvPicPr>
            <p:cNvPr id="255" name="Graphic 254" descr="Icon of connected dots ">
              <a:extLst>
                <a:ext uri="{FF2B5EF4-FFF2-40B4-BE49-F238E27FC236}">
                  <a16:creationId xmlns:a16="http://schemas.microsoft.com/office/drawing/2014/main" id="{F73F8B37-4E63-47F1-9D01-6BAB1177FB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8317" y="1609498"/>
              <a:ext cx="634752" cy="559585"/>
            </a:xfrm>
            <a:prstGeom prst="rect">
              <a:avLst/>
            </a:prstGeom>
          </p:spPr>
        </p:pic>
      </p:grpSp>
      <p:grpSp>
        <p:nvGrpSpPr>
          <p:cNvPr id="279" name="Group 278">
            <a:extLst>
              <a:ext uri="{FF2B5EF4-FFF2-40B4-BE49-F238E27FC236}">
                <a16:creationId xmlns:a16="http://schemas.microsoft.com/office/drawing/2014/main" id="{5CE914FD-4D29-4FEF-ADFC-1E4AC7DAA01E}"/>
              </a:ext>
              <a:ext uri="{C183D7F6-B498-43B3-948B-1728B52AA6E4}">
                <adec:decorative xmlns:adec="http://schemas.microsoft.com/office/drawing/2017/decorative" val="1"/>
              </a:ext>
            </a:extLst>
          </p:cNvPr>
          <p:cNvGrpSpPr/>
          <p:nvPr/>
        </p:nvGrpSpPr>
        <p:grpSpPr>
          <a:xfrm>
            <a:off x="1991991" y="3354783"/>
            <a:ext cx="8884530" cy="675996"/>
            <a:chOff x="1783647" y="3427556"/>
            <a:chExt cx="8884530" cy="675996"/>
          </a:xfrm>
        </p:grpSpPr>
        <p:cxnSp>
          <p:nvCxnSpPr>
            <p:cNvPr id="19" name="Straight Connector 18">
              <a:extLst>
                <a:ext uri="{FF2B5EF4-FFF2-40B4-BE49-F238E27FC236}">
                  <a16:creationId xmlns:a16="http://schemas.microsoft.com/office/drawing/2014/main" id="{F4D9441C-731E-4A7C-831B-ED61267DB9A7}"/>
                </a:ext>
              </a:extLst>
            </p:cNvPr>
            <p:cNvCxnSpPr>
              <a:cxnSpLocks/>
            </p:cNvCxnSpPr>
            <p:nvPr/>
          </p:nvCxnSpPr>
          <p:spPr>
            <a:xfrm>
              <a:off x="2396475" y="3822768"/>
              <a:ext cx="8271702" cy="0"/>
            </a:xfrm>
            <a:prstGeom prst="line">
              <a:avLst/>
            </a:prstGeom>
            <a:solidFill>
              <a:schemeClr val="bg1"/>
            </a:solidFill>
            <a:ln w="22225">
              <a:gradFill flip="none" rotWithShape="1">
                <a:gsLst>
                  <a:gs pos="0">
                    <a:srgbClr val="00FFFF"/>
                  </a:gs>
                  <a:gs pos="100000">
                    <a:srgbClr val="0F1144">
                      <a:alpha val="0"/>
                    </a:srgb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4" name="Rectangle 143">
              <a:extLst>
                <a:ext uri="{FF2B5EF4-FFF2-40B4-BE49-F238E27FC236}">
                  <a16:creationId xmlns:a16="http://schemas.microsoft.com/office/drawing/2014/main" id="{426A63D5-0CDF-45AA-9438-00C389888760}"/>
                </a:ext>
              </a:extLst>
            </p:cNvPr>
            <p:cNvSpPr/>
            <p:nvPr/>
          </p:nvSpPr>
          <p:spPr bwMode="auto">
            <a:xfrm>
              <a:off x="2492225" y="3427556"/>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00FFFF"/>
                  </a:solidFill>
                  <a:effectLst/>
                  <a:uLnTx/>
                  <a:uFillTx/>
                  <a:latin typeface="Segoe UI Semibold"/>
                  <a:ea typeface="Segoe UI" pitchFamily="34" charset="0"/>
                  <a:cs typeface="Segoe UI" pitchFamily="34" charset="0"/>
                </a:rPr>
                <a:t>Fast, Secure Networking</a:t>
              </a:r>
            </a:p>
          </p:txBody>
        </p:sp>
        <p:sp>
          <p:nvSpPr>
            <p:cNvPr id="145" name="TextBox 144">
              <a:extLst>
                <a:ext uri="{FF2B5EF4-FFF2-40B4-BE49-F238E27FC236}">
                  <a16:creationId xmlns:a16="http://schemas.microsoft.com/office/drawing/2014/main" id="{B0541D98-0B2B-4B7E-B608-3973A256EEF5}"/>
                </a:ext>
              </a:extLst>
            </p:cNvPr>
            <p:cNvSpPr txBox="1"/>
            <p:nvPr/>
          </p:nvSpPr>
          <p:spPr>
            <a:xfrm>
              <a:off x="2643239" y="3888108"/>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ExpressRoute</a:t>
              </a:r>
            </a:p>
          </p:txBody>
        </p:sp>
        <p:sp>
          <p:nvSpPr>
            <p:cNvPr id="146" name="TextBox 145">
              <a:extLst>
                <a:ext uri="{FF2B5EF4-FFF2-40B4-BE49-F238E27FC236}">
                  <a16:creationId xmlns:a16="http://schemas.microsoft.com/office/drawing/2014/main" id="{93F21893-2A78-4BA5-8C7D-5B4A12198776}"/>
                </a:ext>
              </a:extLst>
            </p:cNvPr>
            <p:cNvSpPr txBox="1"/>
            <p:nvPr/>
          </p:nvSpPr>
          <p:spPr>
            <a:xfrm>
              <a:off x="4446247" y="3888108"/>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InfiniBand</a:t>
              </a:r>
            </a:p>
          </p:txBody>
        </p:sp>
        <p:grpSp>
          <p:nvGrpSpPr>
            <p:cNvPr id="256" name="virtual network 1" descr="virtual network, Azure portal">
              <a:extLst>
                <a:ext uri="{FF2B5EF4-FFF2-40B4-BE49-F238E27FC236}">
                  <a16:creationId xmlns:a16="http://schemas.microsoft.com/office/drawing/2014/main" id="{B9CCEAA1-8E64-41F1-B240-F95589EB99F9}"/>
                </a:ext>
              </a:extLst>
            </p:cNvPr>
            <p:cNvGrpSpPr>
              <a:grpSpLocks noChangeAspect="1"/>
            </p:cNvGrpSpPr>
            <p:nvPr/>
          </p:nvGrpSpPr>
          <p:grpSpPr bwMode="auto">
            <a:xfrm>
              <a:off x="1783647" y="3509111"/>
              <a:ext cx="471608" cy="471609"/>
              <a:chOff x="5201" y="1382"/>
              <a:chExt cx="207" cy="207"/>
            </a:xfrm>
          </p:grpSpPr>
          <p:sp>
            <p:nvSpPr>
              <p:cNvPr id="257" name="AutoShape 129">
                <a:extLst>
                  <a:ext uri="{FF2B5EF4-FFF2-40B4-BE49-F238E27FC236}">
                    <a16:creationId xmlns:a16="http://schemas.microsoft.com/office/drawing/2014/main" id="{B7211997-098B-4EAB-857F-448AC1EBEC58}"/>
                  </a:ext>
                </a:extLst>
              </p:cNvPr>
              <p:cNvSpPr>
                <a:spLocks noChangeAspect="1" noChangeArrowheads="1" noTextEdit="1"/>
              </p:cNvSpPr>
              <p:nvPr/>
            </p:nvSpPr>
            <p:spPr bwMode="auto">
              <a:xfrm>
                <a:off x="5201" y="1382"/>
                <a:ext cx="20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131">
                <a:extLst>
                  <a:ext uri="{FF2B5EF4-FFF2-40B4-BE49-F238E27FC236}">
                    <a16:creationId xmlns:a16="http://schemas.microsoft.com/office/drawing/2014/main" id="{0F7C99C3-68A5-4990-8061-256F02C5285F}"/>
                  </a:ext>
                </a:extLst>
              </p:cNvPr>
              <p:cNvSpPr>
                <a:spLocks/>
              </p:cNvSpPr>
              <p:nvPr/>
            </p:nvSpPr>
            <p:spPr bwMode="auto">
              <a:xfrm>
                <a:off x="5219" y="1520"/>
                <a:ext cx="170" cy="60"/>
              </a:xfrm>
              <a:custGeom>
                <a:avLst/>
                <a:gdLst>
                  <a:gd name="T0" fmla="*/ 87 w 170"/>
                  <a:gd name="T1" fmla="*/ 60 h 60"/>
                  <a:gd name="T2" fmla="*/ 0 w 170"/>
                  <a:gd name="T3" fmla="*/ 10 h 60"/>
                  <a:gd name="T4" fmla="*/ 6 w 170"/>
                  <a:gd name="T5" fmla="*/ 0 h 60"/>
                  <a:gd name="T6" fmla="*/ 87 w 170"/>
                  <a:gd name="T7" fmla="*/ 48 h 60"/>
                  <a:gd name="T8" fmla="*/ 165 w 170"/>
                  <a:gd name="T9" fmla="*/ 1 h 60"/>
                  <a:gd name="T10" fmla="*/ 170 w 170"/>
                  <a:gd name="T11" fmla="*/ 11 h 60"/>
                  <a:gd name="T12" fmla="*/ 87 w 17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70" h="60">
                    <a:moveTo>
                      <a:pt x="87" y="60"/>
                    </a:moveTo>
                    <a:lnTo>
                      <a:pt x="0" y="10"/>
                    </a:lnTo>
                    <a:lnTo>
                      <a:pt x="6" y="0"/>
                    </a:lnTo>
                    <a:lnTo>
                      <a:pt x="87" y="48"/>
                    </a:lnTo>
                    <a:lnTo>
                      <a:pt x="165" y="1"/>
                    </a:lnTo>
                    <a:lnTo>
                      <a:pt x="170" y="11"/>
                    </a:lnTo>
                    <a:lnTo>
                      <a:pt x="87"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132">
                <a:extLst>
                  <a:ext uri="{FF2B5EF4-FFF2-40B4-BE49-F238E27FC236}">
                    <a16:creationId xmlns:a16="http://schemas.microsoft.com/office/drawing/2014/main" id="{A137A600-3BFD-43A0-AD29-EA66AE8494CE}"/>
                  </a:ext>
                </a:extLst>
              </p:cNvPr>
              <p:cNvSpPr>
                <a:spLocks/>
              </p:cNvSpPr>
              <p:nvPr/>
            </p:nvSpPr>
            <p:spPr bwMode="auto">
              <a:xfrm>
                <a:off x="5219" y="1472"/>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133">
                <a:extLst>
                  <a:ext uri="{FF2B5EF4-FFF2-40B4-BE49-F238E27FC236}">
                    <a16:creationId xmlns:a16="http://schemas.microsoft.com/office/drawing/2014/main" id="{9629529D-E584-4506-A676-7DB6C5F9D7B4}"/>
                  </a:ext>
                </a:extLst>
              </p:cNvPr>
              <p:cNvSpPr>
                <a:spLocks/>
              </p:cNvSpPr>
              <p:nvPr/>
            </p:nvSpPr>
            <p:spPr bwMode="auto">
              <a:xfrm>
                <a:off x="5219" y="1432"/>
                <a:ext cx="170" cy="59"/>
              </a:xfrm>
              <a:custGeom>
                <a:avLst/>
                <a:gdLst>
                  <a:gd name="T0" fmla="*/ 87 w 170"/>
                  <a:gd name="T1" fmla="*/ 59 h 59"/>
                  <a:gd name="T2" fmla="*/ 0 w 170"/>
                  <a:gd name="T3" fmla="*/ 10 h 59"/>
                  <a:gd name="T4" fmla="*/ 6 w 170"/>
                  <a:gd name="T5" fmla="*/ 0 h 59"/>
                  <a:gd name="T6" fmla="*/ 87 w 170"/>
                  <a:gd name="T7" fmla="*/ 48 h 59"/>
                  <a:gd name="T8" fmla="*/ 165 w 170"/>
                  <a:gd name="T9" fmla="*/ 1 h 59"/>
                  <a:gd name="T10" fmla="*/ 170 w 170"/>
                  <a:gd name="T11" fmla="*/ 11 h 59"/>
                  <a:gd name="T12" fmla="*/ 87 w 170"/>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170" h="59">
                    <a:moveTo>
                      <a:pt x="87" y="59"/>
                    </a:moveTo>
                    <a:lnTo>
                      <a:pt x="0" y="10"/>
                    </a:lnTo>
                    <a:lnTo>
                      <a:pt x="6" y="0"/>
                    </a:lnTo>
                    <a:lnTo>
                      <a:pt x="87" y="48"/>
                    </a:lnTo>
                    <a:lnTo>
                      <a:pt x="165" y="1"/>
                    </a:lnTo>
                    <a:lnTo>
                      <a:pt x="170" y="11"/>
                    </a:lnTo>
                    <a:lnTo>
                      <a:pt x="87"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134">
                <a:extLst>
                  <a:ext uri="{FF2B5EF4-FFF2-40B4-BE49-F238E27FC236}">
                    <a16:creationId xmlns:a16="http://schemas.microsoft.com/office/drawing/2014/main" id="{4027CC95-2A94-4BE4-823E-0C281DCFEAED}"/>
                  </a:ext>
                </a:extLst>
              </p:cNvPr>
              <p:cNvSpPr>
                <a:spLocks/>
              </p:cNvSpPr>
              <p:nvPr/>
            </p:nvSpPr>
            <p:spPr bwMode="auto">
              <a:xfrm>
                <a:off x="5219" y="1389"/>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Rectangle 135">
                <a:extLst>
                  <a:ext uri="{FF2B5EF4-FFF2-40B4-BE49-F238E27FC236}">
                    <a16:creationId xmlns:a16="http://schemas.microsoft.com/office/drawing/2014/main" id="{C0EDB9EC-1FA2-4CB3-BD4D-37CC5CA10457}"/>
                  </a:ext>
                </a:extLst>
              </p:cNvPr>
              <p:cNvSpPr>
                <a:spLocks noChangeArrowheads="1"/>
              </p:cNvSpPr>
              <p:nvPr/>
            </p:nvSpPr>
            <p:spPr bwMode="auto">
              <a:xfrm>
                <a:off x="5202" y="1382"/>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136">
                <a:extLst>
                  <a:ext uri="{FF2B5EF4-FFF2-40B4-BE49-F238E27FC236}">
                    <a16:creationId xmlns:a16="http://schemas.microsoft.com/office/drawing/2014/main" id="{0178DCCF-1938-483D-BEBC-8A857F6F6178}"/>
                  </a:ext>
                </a:extLst>
              </p:cNvPr>
              <p:cNvSpPr>
                <a:spLocks noChangeArrowheads="1"/>
              </p:cNvSpPr>
              <p:nvPr/>
            </p:nvSpPr>
            <p:spPr bwMode="auto">
              <a:xfrm>
                <a:off x="5289" y="1382"/>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137">
                <a:extLst>
                  <a:ext uri="{FF2B5EF4-FFF2-40B4-BE49-F238E27FC236}">
                    <a16:creationId xmlns:a16="http://schemas.microsoft.com/office/drawing/2014/main" id="{B03E0950-EB3E-4DD5-9720-AF280DC6CC0F}"/>
                  </a:ext>
                </a:extLst>
              </p:cNvPr>
              <p:cNvSpPr>
                <a:spLocks noChangeArrowheads="1"/>
              </p:cNvSpPr>
              <p:nvPr/>
            </p:nvSpPr>
            <p:spPr bwMode="auto">
              <a:xfrm>
                <a:off x="5377" y="1382"/>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138">
                <a:extLst>
                  <a:ext uri="{FF2B5EF4-FFF2-40B4-BE49-F238E27FC236}">
                    <a16:creationId xmlns:a16="http://schemas.microsoft.com/office/drawing/2014/main" id="{38EE0A36-7007-4E8F-873D-B31B9ECD92E3}"/>
                  </a:ext>
                </a:extLst>
              </p:cNvPr>
              <p:cNvSpPr>
                <a:spLocks noChangeArrowheads="1"/>
              </p:cNvSpPr>
              <p:nvPr/>
            </p:nvSpPr>
            <p:spPr bwMode="auto">
              <a:xfrm>
                <a:off x="5202" y="1426"/>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139">
                <a:extLst>
                  <a:ext uri="{FF2B5EF4-FFF2-40B4-BE49-F238E27FC236}">
                    <a16:creationId xmlns:a16="http://schemas.microsoft.com/office/drawing/2014/main" id="{B9E5E9F3-3627-47A8-A1E9-C3F177F481F5}"/>
                  </a:ext>
                </a:extLst>
              </p:cNvPr>
              <p:cNvSpPr>
                <a:spLocks noChangeArrowheads="1"/>
              </p:cNvSpPr>
              <p:nvPr/>
            </p:nvSpPr>
            <p:spPr bwMode="auto">
              <a:xfrm>
                <a:off x="5289" y="1426"/>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140">
                <a:extLst>
                  <a:ext uri="{FF2B5EF4-FFF2-40B4-BE49-F238E27FC236}">
                    <a16:creationId xmlns:a16="http://schemas.microsoft.com/office/drawing/2014/main" id="{F3D91458-17C2-4464-86CA-02B4F12DCF31}"/>
                  </a:ext>
                </a:extLst>
              </p:cNvPr>
              <p:cNvSpPr>
                <a:spLocks noChangeArrowheads="1"/>
              </p:cNvSpPr>
              <p:nvPr/>
            </p:nvSpPr>
            <p:spPr bwMode="auto">
              <a:xfrm>
                <a:off x="5377" y="1426"/>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141">
                <a:extLst>
                  <a:ext uri="{FF2B5EF4-FFF2-40B4-BE49-F238E27FC236}">
                    <a16:creationId xmlns:a16="http://schemas.microsoft.com/office/drawing/2014/main" id="{DE89633D-6205-4096-801D-07887BA94B3D}"/>
                  </a:ext>
                </a:extLst>
              </p:cNvPr>
              <p:cNvSpPr>
                <a:spLocks noChangeArrowheads="1"/>
              </p:cNvSpPr>
              <p:nvPr/>
            </p:nvSpPr>
            <p:spPr bwMode="auto">
              <a:xfrm>
                <a:off x="5202" y="1469"/>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142">
                <a:extLst>
                  <a:ext uri="{FF2B5EF4-FFF2-40B4-BE49-F238E27FC236}">
                    <a16:creationId xmlns:a16="http://schemas.microsoft.com/office/drawing/2014/main" id="{0FA860FF-CBE8-4B91-824E-409F1F093E27}"/>
                  </a:ext>
                </a:extLst>
              </p:cNvPr>
              <p:cNvSpPr>
                <a:spLocks noChangeArrowheads="1"/>
              </p:cNvSpPr>
              <p:nvPr/>
            </p:nvSpPr>
            <p:spPr bwMode="auto">
              <a:xfrm>
                <a:off x="5377" y="1469"/>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143">
                <a:extLst>
                  <a:ext uri="{FF2B5EF4-FFF2-40B4-BE49-F238E27FC236}">
                    <a16:creationId xmlns:a16="http://schemas.microsoft.com/office/drawing/2014/main" id="{17BEC931-9E30-4240-B0F3-2C43AE3012CD}"/>
                  </a:ext>
                </a:extLst>
              </p:cNvPr>
              <p:cNvSpPr>
                <a:spLocks noChangeArrowheads="1"/>
              </p:cNvSpPr>
              <p:nvPr/>
            </p:nvSpPr>
            <p:spPr bwMode="auto">
              <a:xfrm>
                <a:off x="5202" y="1513"/>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144">
                <a:extLst>
                  <a:ext uri="{FF2B5EF4-FFF2-40B4-BE49-F238E27FC236}">
                    <a16:creationId xmlns:a16="http://schemas.microsoft.com/office/drawing/2014/main" id="{43A7D49B-0B73-40CC-ADA3-E676E3F6160E}"/>
                  </a:ext>
                </a:extLst>
              </p:cNvPr>
              <p:cNvSpPr>
                <a:spLocks noChangeArrowheads="1"/>
              </p:cNvSpPr>
              <p:nvPr/>
            </p:nvSpPr>
            <p:spPr bwMode="auto">
              <a:xfrm>
                <a:off x="5289" y="1513"/>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Rectangle 145">
                <a:extLst>
                  <a:ext uri="{FF2B5EF4-FFF2-40B4-BE49-F238E27FC236}">
                    <a16:creationId xmlns:a16="http://schemas.microsoft.com/office/drawing/2014/main" id="{BA0B351D-DF8C-46B3-815A-A59DA567AA3A}"/>
                  </a:ext>
                </a:extLst>
              </p:cNvPr>
              <p:cNvSpPr>
                <a:spLocks noChangeArrowheads="1"/>
              </p:cNvSpPr>
              <p:nvPr/>
            </p:nvSpPr>
            <p:spPr bwMode="auto">
              <a:xfrm>
                <a:off x="5377" y="1513"/>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146">
                <a:extLst>
                  <a:ext uri="{FF2B5EF4-FFF2-40B4-BE49-F238E27FC236}">
                    <a16:creationId xmlns:a16="http://schemas.microsoft.com/office/drawing/2014/main" id="{5D0F43DD-295C-46CD-A76F-1321E859F61C}"/>
                  </a:ext>
                </a:extLst>
              </p:cNvPr>
              <p:cNvSpPr>
                <a:spLocks noChangeArrowheads="1"/>
              </p:cNvSpPr>
              <p:nvPr/>
            </p:nvSpPr>
            <p:spPr bwMode="auto">
              <a:xfrm>
                <a:off x="5202" y="1557"/>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147">
                <a:extLst>
                  <a:ext uri="{FF2B5EF4-FFF2-40B4-BE49-F238E27FC236}">
                    <a16:creationId xmlns:a16="http://schemas.microsoft.com/office/drawing/2014/main" id="{E0A9DA75-DD58-4A23-8730-EFEBB979BF2D}"/>
                  </a:ext>
                </a:extLst>
              </p:cNvPr>
              <p:cNvSpPr>
                <a:spLocks noChangeArrowheads="1"/>
              </p:cNvSpPr>
              <p:nvPr/>
            </p:nvSpPr>
            <p:spPr bwMode="auto">
              <a:xfrm>
                <a:off x="5289" y="1557"/>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148">
                <a:extLst>
                  <a:ext uri="{FF2B5EF4-FFF2-40B4-BE49-F238E27FC236}">
                    <a16:creationId xmlns:a16="http://schemas.microsoft.com/office/drawing/2014/main" id="{F7A71DC9-2C1A-41A7-8852-F43D8B3A5673}"/>
                  </a:ext>
                </a:extLst>
              </p:cNvPr>
              <p:cNvSpPr>
                <a:spLocks noChangeArrowheads="1"/>
              </p:cNvSpPr>
              <p:nvPr/>
            </p:nvSpPr>
            <p:spPr bwMode="auto">
              <a:xfrm>
                <a:off x="5377" y="1557"/>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Rectangle 149">
                <a:extLst>
                  <a:ext uri="{FF2B5EF4-FFF2-40B4-BE49-F238E27FC236}">
                    <a16:creationId xmlns:a16="http://schemas.microsoft.com/office/drawing/2014/main" id="{4E2403A0-1350-4D07-939C-1A5836E230EC}"/>
                  </a:ext>
                </a:extLst>
              </p:cNvPr>
              <p:cNvSpPr>
                <a:spLocks noChangeArrowheads="1"/>
              </p:cNvSpPr>
              <p:nvPr/>
            </p:nvSpPr>
            <p:spPr bwMode="auto">
              <a:xfrm>
                <a:off x="5289" y="1469"/>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 name="Title 3">
            <a:extLst>
              <a:ext uri="{FF2B5EF4-FFF2-40B4-BE49-F238E27FC236}">
                <a16:creationId xmlns:a16="http://schemas.microsoft.com/office/drawing/2014/main" id="{D88380DA-3B58-26F9-F875-E9AB26509607}"/>
              </a:ext>
            </a:extLst>
          </p:cNvPr>
          <p:cNvSpPr>
            <a:spLocks noGrp="1"/>
          </p:cNvSpPr>
          <p:nvPr>
            <p:ph type="title"/>
          </p:nvPr>
        </p:nvSpPr>
        <p:spPr/>
        <p:txBody>
          <a:bodyPr/>
          <a:lstStyle/>
          <a:p>
            <a:r>
              <a:rPr lang="en-US"/>
              <a:t>HPC on Azure</a:t>
            </a:r>
          </a:p>
        </p:txBody>
      </p:sp>
    </p:spTree>
    <p:custDataLst>
      <p:tags r:id="rId1"/>
    </p:custDataLst>
    <p:extLst>
      <p:ext uri="{BB962C8B-B14F-4D97-AF65-F5344CB8AC3E}">
        <p14:creationId xmlns:p14="http://schemas.microsoft.com/office/powerpoint/2010/main" val="220156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0B9B6-2B1A-E3C1-76E8-E8F7D31297F6}"/>
              </a:ext>
            </a:extLst>
          </p:cNvPr>
          <p:cNvSpPr>
            <a:spLocks noGrp="1"/>
          </p:cNvSpPr>
          <p:nvPr>
            <p:ph type="ctrTitle"/>
          </p:nvPr>
        </p:nvSpPr>
        <p:spPr/>
        <p:txBody>
          <a:bodyPr/>
          <a:lstStyle/>
          <a:p>
            <a:r>
              <a:rPr lang="en-CA"/>
              <a:t>Azure Batch</a:t>
            </a:r>
          </a:p>
        </p:txBody>
      </p:sp>
    </p:spTree>
    <p:extLst>
      <p:ext uri="{BB962C8B-B14F-4D97-AF65-F5344CB8AC3E}">
        <p14:creationId xmlns:p14="http://schemas.microsoft.com/office/powerpoint/2010/main" val="2879308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1" name="Rectangle 170">
            <a:extLst>
              <a:ext uri="{FF2B5EF4-FFF2-40B4-BE49-F238E27FC236}">
                <a16:creationId xmlns:a16="http://schemas.microsoft.com/office/drawing/2014/main" id="{57F96310-B16D-9D45-B35F-734278491AD2}"/>
              </a:ext>
              <a:ext uri="{C183D7F6-B498-43B3-948B-1728B52AA6E4}">
                <adec:decorative xmlns:adec="http://schemas.microsoft.com/office/drawing/2017/decorative" val="1"/>
              </a:ext>
            </a:extLst>
          </p:cNvPr>
          <p:cNvSpPr>
            <a:spLocks/>
          </p:cNvSpPr>
          <p:nvPr/>
        </p:nvSpPr>
        <p:spPr bwMode="auto">
          <a:xfrm>
            <a:off x="428377" y="1528804"/>
            <a:ext cx="5441976" cy="1464187"/>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89617" tIns="143387" rIns="89617" bIns="143387" numCol="1" spcCol="0" rtlCol="0" fromWordArt="0" anchor="t" anchorCtr="0" forceAA="0" compatLnSpc="1">
            <a:prstTxWarp prst="textNoShape">
              <a:avLst/>
            </a:prstTxWarp>
            <a:noAutofit/>
          </a:bodyPr>
          <a:lstStyle/>
          <a:p>
            <a:pPr marL="285750" marR="0" lvl="0" indent="-285750" algn="l" defTabSz="913751"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Configure and create VMs to cater to any scale: tens to thousands</a:t>
            </a:r>
          </a:p>
          <a:p>
            <a:pPr marL="285750" marR="0" lvl="0" indent="-285750" algn="l" defTabSz="913751"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Automatically scale the number of VMs to maximize utilization</a:t>
            </a:r>
          </a:p>
          <a:p>
            <a:pPr marL="285750" marR="0" lvl="0" indent="-285750" algn="l" defTabSz="913751"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Easy low-priority and VM sizing, suited to your application</a:t>
            </a:r>
          </a:p>
          <a:p>
            <a:pPr marL="285750" marR="0" lvl="0" indent="-285750" algn="l" defTabSz="913751" rtl="0" eaLnBrk="1" fontAlgn="base" latinLnBrk="0" hangingPunct="1">
              <a:lnSpc>
                <a:spcPct val="100000"/>
              </a:lnSpc>
              <a:spcBef>
                <a:spcPct val="0"/>
              </a:spcBef>
              <a:spcAft>
                <a:spcPts val="120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285750" marR="0" lvl="0" indent="-285750" algn="l" defTabSz="913751" rtl="0" eaLnBrk="1" fontAlgn="base" latinLnBrk="0" hangingPunct="1">
              <a:lnSpc>
                <a:spcPct val="100000"/>
              </a:lnSpc>
              <a:spcBef>
                <a:spcPct val="0"/>
              </a:spcBef>
              <a:spcAft>
                <a:spcPts val="120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6" name="Rounded Rectangle 5">
            <a:extLst>
              <a:ext uri="{FF2B5EF4-FFF2-40B4-BE49-F238E27FC236}">
                <a16:creationId xmlns:a16="http://schemas.microsoft.com/office/drawing/2014/main" id="{65E13293-DDDF-824D-BF70-8162D5870B90}"/>
              </a:ext>
              <a:ext uri="{C183D7F6-B498-43B3-948B-1728B52AA6E4}">
                <adec:decorative xmlns:adec="http://schemas.microsoft.com/office/drawing/2017/decorative" val="1"/>
              </a:ext>
            </a:extLst>
          </p:cNvPr>
          <p:cNvSpPr/>
          <p:nvPr/>
        </p:nvSpPr>
        <p:spPr>
          <a:xfrm>
            <a:off x="-136318" y="3269002"/>
            <a:ext cx="3559652" cy="254292"/>
          </a:xfrm>
          <a:prstGeom prst="roundRect">
            <a:avLst>
              <a:gd name="adj" fmla="val 0"/>
            </a:avLst>
          </a:prstGeom>
          <a:noFill/>
          <a:ln>
            <a:noFill/>
          </a:ln>
          <a:effectLst/>
          <a:scene3d>
            <a:camera prst="orthographicFront">
              <a:rot lat="0" lon="0" rev="0"/>
            </a:camera>
            <a:lightRig rig="twoPt" dir="tl"/>
          </a:scene3d>
          <a:sp3d prstMaterial="flat"/>
        </p:spPr>
        <p:txBody>
          <a:bodyPr rtlCol="0" anchor="ctr"/>
          <a:lstStyle/>
          <a:p>
            <a:pPr marL="0" marR="0" lvl="0" indent="0" algn="ctr" defTabSz="8960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8575">
                    <a:lumMod val="60000"/>
                    <a:lumOff val="40000"/>
                  </a:srgbClr>
                </a:solidFill>
                <a:effectLst/>
                <a:uLnTx/>
                <a:uFillTx/>
                <a:latin typeface="Segoe UI Semibold"/>
                <a:ea typeface="+mn-ea"/>
                <a:cs typeface="+mn-cs"/>
              </a:rPr>
              <a:t>Batch jobs and tasks</a:t>
            </a:r>
          </a:p>
        </p:txBody>
      </p:sp>
      <p:sp>
        <p:nvSpPr>
          <p:cNvPr id="38" name="Rectangle 37">
            <a:extLst>
              <a:ext uri="{FF2B5EF4-FFF2-40B4-BE49-F238E27FC236}">
                <a16:creationId xmlns:a16="http://schemas.microsoft.com/office/drawing/2014/main" id="{FAD79726-A8C3-E548-A9F6-7DF08D038A08}"/>
              </a:ext>
              <a:ext uri="{C183D7F6-B498-43B3-948B-1728B52AA6E4}">
                <adec:decorative xmlns:adec="http://schemas.microsoft.com/office/drawing/2017/decorative" val="1"/>
              </a:ext>
            </a:extLst>
          </p:cNvPr>
          <p:cNvSpPr/>
          <p:nvPr/>
        </p:nvSpPr>
        <p:spPr>
          <a:xfrm>
            <a:off x="363382" y="3718878"/>
            <a:ext cx="5506971" cy="2431435"/>
          </a:xfrm>
          <a:prstGeom prst="rect">
            <a:avLst/>
          </a:prstGeom>
        </p:spPr>
        <p:txBody>
          <a:bodyPr wrap="square">
            <a:spAutoFit/>
          </a:bodyPr>
          <a:lstStyle/>
          <a:p>
            <a:pPr marL="341302" marR="0" lvl="1" indent="-285750" algn="l" defTabSz="914314"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Task is a unit of execution; task = application command line (EXE, BAT, CMD, PS1, etc.)</a:t>
            </a:r>
          </a:p>
          <a:p>
            <a:pPr marL="341302" marR="0" lvl="1" indent="-285750" algn="l" defTabSz="914314"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Jobs are created and tasks are submitted to a pool; next, tasks are queued and assigned to VMs</a:t>
            </a:r>
          </a:p>
          <a:p>
            <a:pPr marL="341302" marR="0" lvl="1" indent="-285750" algn="l" defTabSz="914314"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Any application, any execution time; run applications unchanged</a:t>
            </a:r>
          </a:p>
          <a:p>
            <a:pPr marL="341302" marR="0" lvl="1" indent="-285750" algn="l" defTabSz="914314"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Automatic detection and retry of frozen or failing tasks</a:t>
            </a:r>
          </a:p>
          <a:p>
            <a:pPr marL="341302" marR="0" lvl="1" indent="-285750" algn="l" defTabSz="914314"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0B331C0A-BD4D-2F4B-BEEF-E9A61665779B}"/>
              </a:ext>
              <a:ext uri="{C183D7F6-B498-43B3-948B-1728B52AA6E4}">
                <adec:decorative xmlns:adec="http://schemas.microsoft.com/office/drawing/2017/decorative" val="1"/>
              </a:ext>
            </a:extLst>
          </p:cNvPr>
          <p:cNvSpPr/>
          <p:nvPr/>
        </p:nvSpPr>
        <p:spPr>
          <a:xfrm>
            <a:off x="362809" y="1172722"/>
            <a:ext cx="1547219" cy="400110"/>
          </a:xfrm>
          <a:prstGeom prst="rect">
            <a:avLst/>
          </a:prstGeom>
        </p:spPr>
        <p:txBody>
          <a:bodyPr wrap="none">
            <a:spAutoFit/>
          </a:bodyPr>
          <a:lstStyle/>
          <a:p>
            <a:pPr marL="0" marR="0" lvl="0" indent="0" algn="ctr" defTabSz="8960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8575">
                    <a:lumMod val="60000"/>
                    <a:lumOff val="40000"/>
                  </a:srgbClr>
                </a:solidFill>
                <a:effectLst/>
                <a:uLnTx/>
                <a:uFillTx/>
                <a:latin typeface="Segoe UI Semibold"/>
                <a:ea typeface="+mn-ea"/>
                <a:cs typeface="+mn-cs"/>
              </a:rPr>
              <a:t>Batch pools</a:t>
            </a:r>
          </a:p>
        </p:txBody>
      </p:sp>
      <p:pic>
        <p:nvPicPr>
          <p:cNvPr id="4" name="Picture 3" descr="A picture containing text&#10;&#10;Description automatically generated">
            <a:extLst>
              <a:ext uri="{FF2B5EF4-FFF2-40B4-BE49-F238E27FC236}">
                <a16:creationId xmlns:a16="http://schemas.microsoft.com/office/drawing/2014/main" id="{0A5DF7CE-72E1-ACA4-4A3D-5712ADC9C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646" y="1367649"/>
            <a:ext cx="5506972" cy="3671315"/>
          </a:xfrm>
          <a:prstGeom prst="rect">
            <a:avLst/>
          </a:prstGeom>
        </p:spPr>
      </p:pic>
      <p:sp>
        <p:nvSpPr>
          <p:cNvPr id="5" name="Title 4">
            <a:extLst>
              <a:ext uri="{FF2B5EF4-FFF2-40B4-BE49-F238E27FC236}">
                <a16:creationId xmlns:a16="http://schemas.microsoft.com/office/drawing/2014/main" id="{DB3AA58C-A62F-0E16-E4A8-3A6906BC4F9E}"/>
              </a:ext>
            </a:extLst>
          </p:cNvPr>
          <p:cNvSpPr>
            <a:spLocks noGrp="1"/>
          </p:cNvSpPr>
          <p:nvPr>
            <p:ph type="title"/>
          </p:nvPr>
        </p:nvSpPr>
        <p:spPr/>
        <p:txBody>
          <a:bodyPr/>
          <a:lstStyle/>
          <a:p>
            <a:r>
              <a:rPr lang="en-US"/>
              <a:t>Azure Batch</a:t>
            </a:r>
          </a:p>
        </p:txBody>
      </p:sp>
    </p:spTree>
    <p:extLst>
      <p:ext uri="{BB962C8B-B14F-4D97-AF65-F5344CB8AC3E}">
        <p14:creationId xmlns:p14="http://schemas.microsoft.com/office/powerpoint/2010/main" val="1427579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2FE4FA-6355-4BE2-B3B4-346E2793E635}"/>
              </a:ext>
              <a:ext uri="{C183D7F6-B498-43B3-948B-1728B52AA6E4}">
                <adec:decorative xmlns:adec="http://schemas.microsoft.com/office/drawing/2017/decorative" val="1"/>
              </a:ext>
            </a:extLst>
          </p:cNvPr>
          <p:cNvSpPr/>
          <p:nvPr/>
        </p:nvSpPr>
        <p:spPr>
          <a:xfrm>
            <a:off x="9731375" y="3143250"/>
            <a:ext cx="210551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1DFFE4"/>
                </a:solidFill>
                <a:effectLst/>
                <a:uLnTx/>
                <a:uFillTx/>
                <a:latin typeface="Segoe UI Semibold" panose="020B0702040204020203" pitchFamily="34" charset="0"/>
                <a:ea typeface="+mn-ea"/>
                <a:cs typeface="Segoe UI Semibold" panose="020B0702040204020203" pitchFamily="34" charset="0"/>
              </a:rPr>
              <a:t>Developer access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.NET, Java, Node.js, Python, REST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PowerShell, x-plat Azure CLI</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Azure Portal, Batch Labs x-plat client UI</a:t>
            </a:r>
          </a:p>
        </p:txBody>
      </p:sp>
      <p:sp>
        <p:nvSpPr>
          <p:cNvPr id="6" name="Rectangle 5">
            <a:extLst>
              <a:ext uri="{FF2B5EF4-FFF2-40B4-BE49-F238E27FC236}">
                <a16:creationId xmlns:a16="http://schemas.microsoft.com/office/drawing/2014/main" id="{B8F75045-F146-4B13-862A-696876EB62F7}"/>
              </a:ext>
              <a:ext uri="{C183D7F6-B498-43B3-948B-1728B52AA6E4}">
                <adec:decorative xmlns:adec="http://schemas.microsoft.com/office/drawing/2017/decorative" val="1"/>
              </a:ext>
            </a:extLst>
          </p:cNvPr>
          <p:cNvSpPr/>
          <p:nvPr/>
        </p:nvSpPr>
        <p:spPr>
          <a:xfrm>
            <a:off x="4733148" y="3136222"/>
            <a:ext cx="3150664" cy="14619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1DFFE4"/>
                </a:solidFill>
                <a:effectLst/>
                <a:uLnTx/>
                <a:uFillTx/>
                <a:latin typeface="Segoe UI Semibold" panose="020B0702040204020203" pitchFamily="34" charset="0"/>
                <a:ea typeface="+mn-ea"/>
                <a:cs typeface="Segoe UI Semibold" panose="020B0702040204020203" pitchFamily="34" charset="0"/>
              </a:rPr>
              <a:t>Choice of VMs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Windows or Linux</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Standard or custom images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Windows pool can use AHUB</a:t>
            </a:r>
            <a:endParaRPr kumimoji="0" lang="en-US" sz="1200" b="0" i="0" u="none" strike="noStrike" kern="1200" cap="none" spc="0" normalizeH="0" baseline="0" noProof="0">
              <a:ln>
                <a:noFill/>
              </a:ln>
              <a:solidFill>
                <a:srgbClr val="002050"/>
              </a:solidFill>
              <a:effectLst/>
              <a:uLnTx/>
              <a:uFillTx/>
              <a:latin typeface="Segoe UI "/>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Use low-priority VMs</a:t>
            </a:r>
            <a:endParaRPr kumimoji="0" lang="en-US" sz="1200" b="0" i="0" u="none" strike="noStrike" kern="1200" cap="none" spc="0" normalizeH="0" baseline="0" noProof="0">
              <a:ln>
                <a:noFill/>
              </a:ln>
              <a:solidFill>
                <a:srgbClr val="002050"/>
              </a:solidFill>
              <a:effectLst/>
              <a:uLnTx/>
              <a:uFillTx/>
              <a:latin typeface="Segoe UI "/>
              <a:ea typeface="+mn-ea"/>
              <a:cs typeface="Segoe UI" panose="020B0502040204020203" pitchFamily="34" charset="0"/>
            </a:endParaRPr>
          </a:p>
        </p:txBody>
      </p:sp>
      <p:sp>
        <p:nvSpPr>
          <p:cNvPr id="7" name="Rectangle 6">
            <a:extLst>
              <a:ext uri="{FF2B5EF4-FFF2-40B4-BE49-F238E27FC236}">
                <a16:creationId xmlns:a16="http://schemas.microsoft.com/office/drawing/2014/main" id="{52DBD1EF-7F26-4D95-B229-CDEE4D9C8008}"/>
              </a:ext>
              <a:ext uri="{C183D7F6-B498-43B3-948B-1728B52AA6E4}">
                <adec:decorative xmlns:adec="http://schemas.microsoft.com/office/drawing/2017/decorative" val="1"/>
              </a:ext>
            </a:extLst>
          </p:cNvPr>
          <p:cNvSpPr/>
          <p:nvPr/>
        </p:nvSpPr>
        <p:spPr>
          <a:xfrm>
            <a:off x="2710815" y="3143250"/>
            <a:ext cx="2234033" cy="155427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1DFFE4"/>
                </a:solidFill>
                <a:effectLst/>
                <a:uLnTx/>
                <a:uFillTx/>
                <a:latin typeface="Segoe UI Semibold" panose="020B0702040204020203" pitchFamily="34" charset="0"/>
                <a:ea typeface="+mn-ea"/>
                <a:cs typeface="Segoe UI Semibold" panose="020B0702040204020203" pitchFamily="34" charset="0"/>
              </a:rPr>
              <a:t>Rich app management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Get apps from blobs, Batch app packages, package managers, custom VM images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Docker container images</a:t>
            </a:r>
          </a:p>
        </p:txBody>
      </p:sp>
      <p:sp>
        <p:nvSpPr>
          <p:cNvPr id="8" name="Rectangle 7">
            <a:extLst>
              <a:ext uri="{FF2B5EF4-FFF2-40B4-BE49-F238E27FC236}">
                <a16:creationId xmlns:a16="http://schemas.microsoft.com/office/drawing/2014/main" id="{BB3B3E73-5440-40F9-B391-E201D7061B6B}"/>
              </a:ext>
              <a:ext uri="{C183D7F6-B498-43B3-948B-1728B52AA6E4}">
                <adec:decorative xmlns:adec="http://schemas.microsoft.com/office/drawing/2017/decorative" val="1"/>
              </a:ext>
            </a:extLst>
          </p:cNvPr>
          <p:cNvSpPr/>
          <p:nvPr/>
        </p:nvSpPr>
        <p:spPr>
          <a:xfrm>
            <a:off x="435596" y="3143250"/>
            <a:ext cx="2105510"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1DFFE4"/>
                </a:solidFill>
                <a:effectLst/>
                <a:uLnTx/>
                <a:uFillTx/>
                <a:latin typeface="Segoe UI Semibold" panose="020B0702040204020203" pitchFamily="34" charset="0"/>
                <a:ea typeface="+mn-ea"/>
                <a:cs typeface="Segoe UI Semibold" panose="020B0702040204020203" pitchFamily="34" charset="0"/>
              </a:rPr>
              <a:t>Job scheduling</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Supports both EP &amp; MPI jobs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Run &gt; 1 task in parallel per node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Detect and retry failed tasks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Task dependencies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Job prep and cleanup tasks</a:t>
            </a:r>
          </a:p>
        </p:txBody>
      </p:sp>
      <p:sp>
        <p:nvSpPr>
          <p:cNvPr id="9" name="Rectangle 8">
            <a:extLst>
              <a:ext uri="{FF2B5EF4-FFF2-40B4-BE49-F238E27FC236}">
                <a16:creationId xmlns:a16="http://schemas.microsoft.com/office/drawing/2014/main" id="{467275A4-5563-4C03-8C60-796F38651D0F}"/>
              </a:ext>
              <a:ext uri="{C183D7F6-B498-43B3-948B-1728B52AA6E4}">
                <adec:decorative xmlns:adec="http://schemas.microsoft.com/office/drawing/2017/decorative" val="1"/>
              </a:ext>
            </a:extLst>
          </p:cNvPr>
          <p:cNvSpPr/>
          <p:nvPr/>
        </p:nvSpPr>
        <p:spPr>
          <a:xfrm>
            <a:off x="7389776" y="3136222"/>
            <a:ext cx="2341599" cy="13080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1DFFE4"/>
                </a:solidFill>
                <a:effectLst/>
                <a:uLnTx/>
                <a:uFillTx/>
                <a:latin typeface="Segoe UI Semibold" panose="020B0702040204020203" pitchFamily="34" charset="0"/>
                <a:ea typeface="+mn-ea"/>
                <a:cs typeface="Segoe UI Semibold" panose="020B0702040204020203" pitchFamily="34" charset="0"/>
              </a:rPr>
              <a:t>Monitoring</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VM monitoring and auto-recover</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Segoe UI" panose="020B0502040204020203" pitchFamily="34" charset="0"/>
              </a:rPr>
              <a:t>Metrics and logs available via Portal and API</a:t>
            </a:r>
          </a:p>
        </p:txBody>
      </p:sp>
      <p:pic>
        <p:nvPicPr>
          <p:cNvPr id="17" name="calendar5">
            <a:extLst>
              <a:ext uri="{FF2B5EF4-FFF2-40B4-BE49-F238E27FC236}">
                <a16:creationId xmlns:a16="http://schemas.microsoft.com/office/drawing/2014/main" id="{4CBB8F41-7C19-4D27-A4A2-DE1FE442693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539" y="2193291"/>
            <a:ext cx="667618" cy="667618"/>
          </a:xfrm>
          <a:prstGeom prst="rect">
            <a:avLst/>
          </a:prstGeom>
        </p:spPr>
      </p:pic>
      <p:grpSp>
        <p:nvGrpSpPr>
          <p:cNvPr id="18" name="getting started">
            <a:extLst>
              <a:ext uri="{FF2B5EF4-FFF2-40B4-BE49-F238E27FC236}">
                <a16:creationId xmlns:a16="http://schemas.microsoft.com/office/drawing/2014/main" id="{6382527B-3832-493F-86E7-DD5F418F7A38}"/>
              </a:ext>
              <a:ext uri="{C183D7F6-B498-43B3-948B-1728B52AA6E4}">
                <adec:decorative xmlns:adec="http://schemas.microsoft.com/office/drawing/2017/decorative" val="1"/>
              </a:ext>
            </a:extLst>
          </p:cNvPr>
          <p:cNvGrpSpPr/>
          <p:nvPr/>
        </p:nvGrpSpPr>
        <p:grpSpPr>
          <a:xfrm>
            <a:off x="3445099" y="2380778"/>
            <a:ext cx="765464" cy="480131"/>
            <a:chOff x="7293680" y="1296880"/>
            <a:chExt cx="434206" cy="272352"/>
          </a:xfrm>
        </p:grpSpPr>
        <p:sp>
          <p:nvSpPr>
            <p:cNvPr id="26" name="Rectangle 459">
              <a:extLst>
                <a:ext uri="{FF2B5EF4-FFF2-40B4-BE49-F238E27FC236}">
                  <a16:creationId xmlns:a16="http://schemas.microsoft.com/office/drawing/2014/main" id="{959C1634-1EFD-4FF9-9708-B5A01C5DE8EF}"/>
                </a:ext>
              </a:extLst>
            </p:cNvPr>
            <p:cNvSpPr>
              <a:spLocks noChangeArrowheads="1"/>
            </p:cNvSpPr>
            <p:nvPr/>
          </p:nvSpPr>
          <p:spPr bwMode="auto">
            <a:xfrm>
              <a:off x="7522454" y="129688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 name="Rectangle 460">
              <a:extLst>
                <a:ext uri="{FF2B5EF4-FFF2-40B4-BE49-F238E27FC236}">
                  <a16:creationId xmlns:a16="http://schemas.microsoft.com/office/drawing/2014/main" id="{F9BC5692-2166-4996-A0D4-50A67E401402}"/>
                </a:ext>
              </a:extLst>
            </p:cNvPr>
            <p:cNvSpPr>
              <a:spLocks noChangeArrowheads="1"/>
            </p:cNvSpPr>
            <p:nvPr/>
          </p:nvSpPr>
          <p:spPr bwMode="auto">
            <a:xfrm>
              <a:off x="7522454" y="141049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461">
              <a:extLst>
                <a:ext uri="{FF2B5EF4-FFF2-40B4-BE49-F238E27FC236}">
                  <a16:creationId xmlns:a16="http://schemas.microsoft.com/office/drawing/2014/main" id="{62BFD65B-2029-4A22-835F-B9E83A94E8C7}"/>
                </a:ext>
              </a:extLst>
            </p:cNvPr>
            <p:cNvSpPr>
              <a:spLocks/>
            </p:cNvSpPr>
            <p:nvPr/>
          </p:nvSpPr>
          <p:spPr bwMode="auto">
            <a:xfrm>
              <a:off x="7567587" y="1343569"/>
              <a:ext cx="160299" cy="182087"/>
            </a:xfrm>
            <a:custGeom>
              <a:avLst/>
              <a:gdLst>
                <a:gd name="T0" fmla="*/ 103 w 103"/>
                <a:gd name="T1" fmla="*/ 0 h 117"/>
                <a:gd name="T2" fmla="*/ 0 w 103"/>
                <a:gd name="T3" fmla="*/ 0 h 117"/>
                <a:gd name="T4" fmla="*/ 0 w 103"/>
                <a:gd name="T5" fmla="*/ 72 h 117"/>
                <a:gd name="T6" fmla="*/ 49 w 103"/>
                <a:gd name="T7" fmla="*/ 72 h 117"/>
                <a:gd name="T8" fmla="*/ 49 w 103"/>
                <a:gd name="T9" fmla="*/ 117 h 117"/>
                <a:gd name="T10" fmla="*/ 63 w 103"/>
                <a:gd name="T11" fmla="*/ 117 h 117"/>
                <a:gd name="T12" fmla="*/ 63 w 103"/>
                <a:gd name="T13" fmla="*/ 72 h 117"/>
                <a:gd name="T14" fmla="*/ 103 w 103"/>
                <a:gd name="T15" fmla="*/ 72 h 117"/>
                <a:gd name="T16" fmla="*/ 103 w 103"/>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17">
                  <a:moveTo>
                    <a:pt x="103" y="0"/>
                  </a:moveTo>
                  <a:lnTo>
                    <a:pt x="0" y="0"/>
                  </a:lnTo>
                  <a:lnTo>
                    <a:pt x="0" y="72"/>
                  </a:lnTo>
                  <a:lnTo>
                    <a:pt x="49" y="72"/>
                  </a:lnTo>
                  <a:lnTo>
                    <a:pt x="49" y="117"/>
                  </a:lnTo>
                  <a:lnTo>
                    <a:pt x="63" y="117"/>
                  </a:lnTo>
                  <a:lnTo>
                    <a:pt x="63" y="72"/>
                  </a:lnTo>
                  <a:lnTo>
                    <a:pt x="103" y="72"/>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Rectangle 462">
              <a:extLst>
                <a:ext uri="{FF2B5EF4-FFF2-40B4-BE49-F238E27FC236}">
                  <a16:creationId xmlns:a16="http://schemas.microsoft.com/office/drawing/2014/main" id="{C3667EA4-CB49-4AB1-A986-42BAF1B05ECC}"/>
                </a:ext>
              </a:extLst>
            </p:cNvPr>
            <p:cNvSpPr>
              <a:spLocks noChangeArrowheads="1"/>
            </p:cNvSpPr>
            <p:nvPr/>
          </p:nvSpPr>
          <p:spPr bwMode="auto">
            <a:xfrm>
              <a:off x="7293680" y="129688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1" name="Rectangle 463">
              <a:extLst>
                <a:ext uri="{FF2B5EF4-FFF2-40B4-BE49-F238E27FC236}">
                  <a16:creationId xmlns:a16="http://schemas.microsoft.com/office/drawing/2014/main" id="{399A3633-7208-429D-BD8E-05030179BEED}"/>
                </a:ext>
              </a:extLst>
            </p:cNvPr>
            <p:cNvSpPr>
              <a:spLocks noChangeArrowheads="1"/>
            </p:cNvSpPr>
            <p:nvPr/>
          </p:nvSpPr>
          <p:spPr bwMode="auto">
            <a:xfrm>
              <a:off x="7407289" y="1296880"/>
              <a:ext cx="91822"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2" name="Rectangle 464">
              <a:extLst>
                <a:ext uri="{FF2B5EF4-FFF2-40B4-BE49-F238E27FC236}">
                  <a16:creationId xmlns:a16="http://schemas.microsoft.com/office/drawing/2014/main" id="{E62C5B6E-7FD1-45AF-85E7-CE85E9C66F7B}"/>
                </a:ext>
              </a:extLst>
            </p:cNvPr>
            <p:cNvSpPr>
              <a:spLocks noChangeArrowheads="1"/>
            </p:cNvSpPr>
            <p:nvPr/>
          </p:nvSpPr>
          <p:spPr bwMode="auto">
            <a:xfrm>
              <a:off x="7293680" y="141049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 name="Rectangle 465">
              <a:extLst>
                <a:ext uri="{FF2B5EF4-FFF2-40B4-BE49-F238E27FC236}">
                  <a16:creationId xmlns:a16="http://schemas.microsoft.com/office/drawing/2014/main" id="{E6E98628-EFA8-4554-96E2-218084D9BE80}"/>
                </a:ext>
              </a:extLst>
            </p:cNvPr>
            <p:cNvSpPr>
              <a:spLocks noChangeArrowheads="1"/>
            </p:cNvSpPr>
            <p:nvPr/>
          </p:nvSpPr>
          <p:spPr bwMode="auto">
            <a:xfrm>
              <a:off x="7407289" y="1410490"/>
              <a:ext cx="91822"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466">
              <a:extLst>
                <a:ext uri="{FF2B5EF4-FFF2-40B4-BE49-F238E27FC236}">
                  <a16:creationId xmlns:a16="http://schemas.microsoft.com/office/drawing/2014/main" id="{A7D6589A-6255-4D6D-8816-10A0D787BF6C}"/>
                </a:ext>
              </a:extLst>
            </p:cNvPr>
            <p:cNvSpPr>
              <a:spLocks/>
            </p:cNvSpPr>
            <p:nvPr/>
          </p:nvSpPr>
          <p:spPr bwMode="auto">
            <a:xfrm>
              <a:off x="7598713" y="1357576"/>
              <a:ext cx="98047" cy="80927"/>
            </a:xfrm>
            <a:custGeom>
              <a:avLst/>
              <a:gdLst>
                <a:gd name="T0" fmla="*/ 52 w 63"/>
                <a:gd name="T1" fmla="*/ 0 h 52"/>
                <a:gd name="T2" fmla="*/ 20 w 63"/>
                <a:gd name="T3" fmla="*/ 32 h 52"/>
                <a:gd name="T4" fmla="*/ 10 w 63"/>
                <a:gd name="T5" fmla="*/ 21 h 52"/>
                <a:gd name="T6" fmla="*/ 0 w 63"/>
                <a:gd name="T7" fmla="*/ 31 h 52"/>
                <a:gd name="T8" fmla="*/ 20 w 63"/>
                <a:gd name="T9" fmla="*/ 52 h 52"/>
                <a:gd name="T10" fmla="*/ 63 w 63"/>
                <a:gd name="T11" fmla="*/ 10 h 52"/>
                <a:gd name="T12" fmla="*/ 52 w 6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3" h="52">
                  <a:moveTo>
                    <a:pt x="52" y="0"/>
                  </a:moveTo>
                  <a:lnTo>
                    <a:pt x="20" y="32"/>
                  </a:lnTo>
                  <a:lnTo>
                    <a:pt x="10" y="21"/>
                  </a:lnTo>
                  <a:lnTo>
                    <a:pt x="0" y="31"/>
                  </a:lnTo>
                  <a:lnTo>
                    <a:pt x="20" y="52"/>
                  </a:lnTo>
                  <a:lnTo>
                    <a:pt x="63" y="1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Rectangle 467">
              <a:extLst>
                <a:ext uri="{FF2B5EF4-FFF2-40B4-BE49-F238E27FC236}">
                  <a16:creationId xmlns:a16="http://schemas.microsoft.com/office/drawing/2014/main" id="{E4C1B6C9-B8E8-4594-962D-00823BE11712}"/>
                </a:ext>
              </a:extLst>
            </p:cNvPr>
            <p:cNvSpPr>
              <a:spLocks noChangeArrowheads="1"/>
            </p:cNvSpPr>
            <p:nvPr/>
          </p:nvSpPr>
          <p:spPr bwMode="auto">
            <a:xfrm>
              <a:off x="7293680" y="1525656"/>
              <a:ext cx="434206" cy="4357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6" name="server">
            <a:extLst>
              <a:ext uri="{FF2B5EF4-FFF2-40B4-BE49-F238E27FC236}">
                <a16:creationId xmlns:a16="http://schemas.microsoft.com/office/drawing/2014/main" id="{D03F1F9A-881B-4A76-9591-E9B97EDC7D35}"/>
              </a:ext>
              <a:ext uri="{C183D7F6-B498-43B3-948B-1728B52AA6E4}">
                <adec:decorative xmlns:adec="http://schemas.microsoft.com/office/drawing/2017/decorative" val="1"/>
              </a:ext>
            </a:extLst>
          </p:cNvPr>
          <p:cNvGrpSpPr>
            <a:grpSpLocks noChangeAspect="1"/>
          </p:cNvGrpSpPr>
          <p:nvPr/>
        </p:nvGrpSpPr>
        <p:grpSpPr bwMode="auto">
          <a:xfrm>
            <a:off x="5916505" y="2360829"/>
            <a:ext cx="667617" cy="500080"/>
            <a:chOff x="441" y="2518"/>
            <a:chExt cx="263" cy="197"/>
          </a:xfrm>
        </p:grpSpPr>
        <p:sp>
          <p:nvSpPr>
            <p:cNvPr id="37" name="AutoShape 49">
              <a:extLst>
                <a:ext uri="{FF2B5EF4-FFF2-40B4-BE49-F238E27FC236}">
                  <a16:creationId xmlns:a16="http://schemas.microsoft.com/office/drawing/2014/main" id="{3641234B-BACB-4A09-ACB1-D79A3271FFE2}"/>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51">
              <a:extLst>
                <a:ext uri="{FF2B5EF4-FFF2-40B4-BE49-F238E27FC236}">
                  <a16:creationId xmlns:a16="http://schemas.microsoft.com/office/drawing/2014/main" id="{46F2EE62-CF8E-4B05-8646-502F02386EF2}"/>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reeform 52">
              <a:extLst>
                <a:ext uri="{FF2B5EF4-FFF2-40B4-BE49-F238E27FC236}">
                  <a16:creationId xmlns:a16="http://schemas.microsoft.com/office/drawing/2014/main" id="{180731F5-4668-47CA-B9A2-AC62FC8B42D8}"/>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53">
              <a:extLst>
                <a:ext uri="{FF2B5EF4-FFF2-40B4-BE49-F238E27FC236}">
                  <a16:creationId xmlns:a16="http://schemas.microsoft.com/office/drawing/2014/main" id="{3A7765A0-CF38-4C76-BE34-E07C34EB5045}"/>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54">
              <a:extLst>
                <a:ext uri="{FF2B5EF4-FFF2-40B4-BE49-F238E27FC236}">
                  <a16:creationId xmlns:a16="http://schemas.microsoft.com/office/drawing/2014/main" id="{315C60F1-579C-4C9A-9F3E-A678520DE469}"/>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42" name="data 2">
            <a:extLst>
              <a:ext uri="{FF2B5EF4-FFF2-40B4-BE49-F238E27FC236}">
                <a16:creationId xmlns:a16="http://schemas.microsoft.com/office/drawing/2014/main" id="{8CEFA263-4683-4007-AA91-10D890E51344}"/>
              </a:ext>
              <a:ext uri="{C183D7F6-B498-43B3-948B-1728B52AA6E4}">
                <adec:decorative xmlns:adec="http://schemas.microsoft.com/office/drawing/2017/decorative" val="1"/>
              </a:ext>
            </a:extLst>
          </p:cNvPr>
          <p:cNvGrpSpPr/>
          <p:nvPr/>
        </p:nvGrpSpPr>
        <p:grpSpPr>
          <a:xfrm>
            <a:off x="8201977" y="2203888"/>
            <a:ext cx="694423" cy="674293"/>
            <a:chOff x="5375441" y="1172376"/>
            <a:chExt cx="536922" cy="521359"/>
          </a:xfrm>
        </p:grpSpPr>
        <p:sp>
          <p:nvSpPr>
            <p:cNvPr id="43" name="Rectangle 35">
              <a:extLst>
                <a:ext uri="{FF2B5EF4-FFF2-40B4-BE49-F238E27FC236}">
                  <a16:creationId xmlns:a16="http://schemas.microsoft.com/office/drawing/2014/main" id="{E7A0FAA1-A32A-4A49-8B08-822DCD0FBFE9}"/>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Rectangle 36">
              <a:extLst>
                <a:ext uri="{FF2B5EF4-FFF2-40B4-BE49-F238E27FC236}">
                  <a16:creationId xmlns:a16="http://schemas.microsoft.com/office/drawing/2014/main" id="{48A51460-01E3-4601-AA58-9B59A78A8EC8}"/>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Oval 37">
              <a:extLst>
                <a:ext uri="{FF2B5EF4-FFF2-40B4-BE49-F238E27FC236}">
                  <a16:creationId xmlns:a16="http://schemas.microsoft.com/office/drawing/2014/main" id="{7F478713-22FD-4609-A77E-28C73E4D5D4F}"/>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38">
              <a:extLst>
                <a:ext uri="{FF2B5EF4-FFF2-40B4-BE49-F238E27FC236}">
                  <a16:creationId xmlns:a16="http://schemas.microsoft.com/office/drawing/2014/main" id="{B4D8F9DE-5093-4CC2-9C5A-AEB09958FCF7}"/>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Rectangle 39">
              <a:extLst>
                <a:ext uri="{FF2B5EF4-FFF2-40B4-BE49-F238E27FC236}">
                  <a16:creationId xmlns:a16="http://schemas.microsoft.com/office/drawing/2014/main" id="{14DD61FC-85D1-43D2-A1CF-E9692A9C6F70}"/>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40">
              <a:extLst>
                <a:ext uri="{FF2B5EF4-FFF2-40B4-BE49-F238E27FC236}">
                  <a16:creationId xmlns:a16="http://schemas.microsoft.com/office/drawing/2014/main" id="{C6841F35-B412-4014-9A93-B41AA49B57F0}"/>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41">
              <a:extLst>
                <a:ext uri="{FF2B5EF4-FFF2-40B4-BE49-F238E27FC236}">
                  <a16:creationId xmlns:a16="http://schemas.microsoft.com/office/drawing/2014/main" id="{AA100149-650B-4C84-BBF4-AD5F21601E0F}"/>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0" name="Graphic 49">
            <a:extLst>
              <a:ext uri="{FF2B5EF4-FFF2-40B4-BE49-F238E27FC236}">
                <a16:creationId xmlns:a16="http://schemas.microsoft.com/office/drawing/2014/main" id="{B6A61C22-945A-4F73-A85B-3A8BAC94980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15198" y="2252386"/>
            <a:ext cx="438234" cy="657351"/>
          </a:xfrm>
          <a:prstGeom prst="rect">
            <a:avLst/>
          </a:prstGeom>
        </p:spPr>
      </p:pic>
      <p:sp>
        <p:nvSpPr>
          <p:cNvPr id="3" name="Title 2">
            <a:extLst>
              <a:ext uri="{FF2B5EF4-FFF2-40B4-BE49-F238E27FC236}">
                <a16:creationId xmlns:a16="http://schemas.microsoft.com/office/drawing/2014/main" id="{365D28E1-283D-E367-7E7A-38D30A2B5B00}"/>
              </a:ext>
            </a:extLst>
          </p:cNvPr>
          <p:cNvSpPr>
            <a:spLocks noGrp="1"/>
          </p:cNvSpPr>
          <p:nvPr>
            <p:ph type="title"/>
          </p:nvPr>
        </p:nvSpPr>
        <p:spPr/>
        <p:txBody>
          <a:bodyPr/>
          <a:lstStyle/>
          <a:p>
            <a:r>
              <a:rPr lang="en-US"/>
              <a:t>Azure Batch Capabilities</a:t>
            </a:r>
          </a:p>
        </p:txBody>
      </p:sp>
    </p:spTree>
    <p:extLst>
      <p:ext uri="{BB962C8B-B14F-4D97-AF65-F5344CB8AC3E}">
        <p14:creationId xmlns:p14="http://schemas.microsoft.com/office/powerpoint/2010/main" val="2979888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Arrow: Down 122">
            <a:extLst>
              <a:ext uri="{FF2B5EF4-FFF2-40B4-BE49-F238E27FC236}">
                <a16:creationId xmlns:a16="http://schemas.microsoft.com/office/drawing/2014/main" id="{E13F66CB-225F-8BF9-BBA8-571B56FA798B}"/>
              </a:ext>
            </a:extLst>
          </p:cNvPr>
          <p:cNvSpPr/>
          <p:nvPr/>
        </p:nvSpPr>
        <p:spPr>
          <a:xfrm>
            <a:off x="8843427" y="1534056"/>
            <a:ext cx="985899" cy="1916717"/>
          </a:xfrm>
          <a:prstGeom prst="downArrow">
            <a:avLst>
              <a:gd name="adj1" fmla="val 72819"/>
              <a:gd name="adj2" fmla="val 2504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p:nvPr/>
        </p:nvGrpSpPr>
        <p:grpSpPr>
          <a:xfrm>
            <a:off x="9150524" y="2186108"/>
            <a:ext cx="376769"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grpSp>
      <p:grpSp>
        <p:nvGrpSpPr>
          <p:cNvPr id="94" name="Group 93"/>
          <p:cNvGrpSpPr/>
          <p:nvPr/>
        </p:nvGrpSpPr>
        <p:grpSpPr>
          <a:xfrm>
            <a:off x="9150524" y="1902020"/>
            <a:ext cx="376769"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grpSp>
      <p:grpSp>
        <p:nvGrpSpPr>
          <p:cNvPr id="97" name="Group 96"/>
          <p:cNvGrpSpPr/>
          <p:nvPr/>
        </p:nvGrpSpPr>
        <p:grpSpPr>
          <a:xfrm>
            <a:off x="9147993" y="1649247"/>
            <a:ext cx="376769"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grpSp>
      <p:grpSp>
        <p:nvGrpSpPr>
          <p:cNvPr id="73" name="Group 72"/>
          <p:cNvGrpSpPr/>
          <p:nvPr/>
        </p:nvGrpSpPr>
        <p:grpSpPr>
          <a:xfrm>
            <a:off x="9150524" y="2564389"/>
            <a:ext cx="376769"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grpSp>
      <p:sp>
        <p:nvSpPr>
          <p:cNvPr id="72" name="TextBox 71"/>
          <p:cNvSpPr txBox="1"/>
          <p:nvPr/>
        </p:nvSpPr>
        <p:spPr>
          <a:xfrm>
            <a:off x="9664068" y="2139517"/>
            <a:ext cx="907207" cy="61538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effectLst/>
                <a:uLnTx/>
                <a:uFillTx/>
                <a:latin typeface="Trebuchet MS" panose="020B0603020202020204"/>
                <a:ea typeface="Segoe UI" pitchFamily="34" charset="0"/>
                <a:cs typeface="Segoe UI" pitchFamily="34" charset="0"/>
              </a:rPr>
              <a:t>Job Queue</a:t>
            </a:r>
          </a:p>
        </p:txBody>
      </p:sp>
      <p:sp>
        <p:nvSpPr>
          <p:cNvPr id="3" name="Rectangle: Rounded Corners 2"/>
          <p:cNvSpPr/>
          <p:nvPr/>
        </p:nvSpPr>
        <p:spPr bwMode="auto">
          <a:xfrm>
            <a:off x="7716831" y="3537903"/>
            <a:ext cx="3182165" cy="1757994"/>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cxnSp>
        <p:nvCxnSpPr>
          <p:cNvPr id="46" name="Straight Arrow Connector 45"/>
          <p:cNvCxnSpPr>
            <a:cxnSpLocks/>
          </p:cNvCxnSpPr>
          <p:nvPr/>
        </p:nvCxnSpPr>
        <p:spPr>
          <a:xfrm>
            <a:off x="3183439" y="3821894"/>
            <a:ext cx="2609396" cy="0"/>
          </a:xfrm>
          <a:prstGeom prst="straightConnector1">
            <a:avLst/>
          </a:prstGeom>
          <a:noFill/>
          <a:ln w="38100" cap="flat" cmpd="sng" algn="ctr">
            <a:solidFill>
              <a:srgbClr val="E7E6E6"/>
            </a:solidFill>
            <a:prstDash val="solid"/>
            <a:miter lim="800000"/>
            <a:headEnd type="none"/>
            <a:tailEnd type="triangle"/>
          </a:ln>
          <a:effectLst/>
        </p:spPr>
      </p:cxnSp>
      <p:cxnSp>
        <p:nvCxnSpPr>
          <p:cNvPr id="48" name="Straight Arrow Connector 47"/>
          <p:cNvCxnSpPr>
            <a:cxnSpLocks/>
          </p:cNvCxnSpPr>
          <p:nvPr/>
        </p:nvCxnSpPr>
        <p:spPr>
          <a:xfrm>
            <a:off x="3952471" y="2058456"/>
            <a:ext cx="4890956" cy="0"/>
          </a:xfrm>
          <a:prstGeom prst="straightConnector1">
            <a:avLst/>
          </a:prstGeom>
          <a:noFill/>
          <a:ln w="38100" cap="flat" cmpd="sng" algn="ctr">
            <a:solidFill>
              <a:srgbClr val="E7E6E6"/>
            </a:solidFill>
            <a:prstDash val="solid"/>
            <a:miter lim="800000"/>
            <a:headEnd type="none"/>
            <a:tailEnd type="triangle"/>
          </a:ln>
          <a:effectLst/>
        </p:spPr>
      </p:cxnSp>
      <p:sp>
        <p:nvSpPr>
          <p:cNvPr id="49" name="Rounded Rectangle 11"/>
          <p:cNvSpPr/>
          <p:nvPr/>
        </p:nvSpPr>
        <p:spPr bwMode="auto">
          <a:xfrm>
            <a:off x="5672314" y="1802037"/>
            <a:ext cx="1310631" cy="341622"/>
          </a:xfrm>
          <a:prstGeom prst="roundRect">
            <a:avLst>
              <a:gd name="adj" fmla="val 42737"/>
            </a:avLst>
          </a:prstGeom>
          <a:solidFill>
            <a:srgbClr val="E7E6E6">
              <a:lumMod val="50000"/>
            </a:srgbClr>
          </a:solidFill>
          <a:ln w="6350" cap="flat" cmpd="sng" algn="ctr">
            <a:noFill/>
            <a:prstDash val="solid"/>
            <a:miter lim="800000"/>
            <a:headEnd type="none" w="med" len="med"/>
            <a:tailEnd type="none" w="med" len="med"/>
          </a:ln>
          <a:effectLst/>
        </p:spPr>
        <p:txBody>
          <a:bodyPr rot="0" spcFirstLastPara="0" vert="horz" wrap="square" lIns="0" tIns="143366" rIns="0" bIns="143366"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i="0" u="none" strike="noStrike" kern="0" cap="none" spc="0" normalizeH="0" baseline="0" noProof="0">
                <a:ln>
                  <a:noFill/>
                </a:ln>
                <a:solidFill>
                  <a:prstClr val="white"/>
                </a:solidFill>
                <a:effectLst/>
                <a:uLnTx/>
                <a:uFillTx/>
                <a:latin typeface="Segoe UI "/>
                <a:ea typeface="Segoe UI" pitchFamily="34" charset="0"/>
                <a:cs typeface="Segoe UI Light" panose="020B0502040204020203" pitchFamily="34" charset="0"/>
              </a:rPr>
              <a:t>Submit job</a:t>
            </a:r>
          </a:p>
        </p:txBody>
      </p:sp>
      <p:pic>
        <p:nvPicPr>
          <p:cNvPr id="9" name="Picture 8"/>
          <p:cNvPicPr>
            <a:picLocks noChangeAspect="1"/>
          </p:cNvPicPr>
          <p:nvPr/>
        </p:nvPicPr>
        <p:blipFill>
          <a:blip r:embed="rId3"/>
          <a:stretch>
            <a:fillRect/>
          </a:stretch>
        </p:blipFill>
        <p:spPr>
          <a:xfrm>
            <a:off x="-6125418" y="1488337"/>
            <a:ext cx="45719" cy="45719"/>
          </a:xfrm>
          <a:prstGeom prst="rect">
            <a:avLst/>
          </a:prstGeom>
        </p:spPr>
      </p:pic>
      <p:sp>
        <p:nvSpPr>
          <p:cNvPr id="89" name="TextBox 88"/>
          <p:cNvSpPr txBox="1"/>
          <p:nvPr/>
        </p:nvSpPr>
        <p:spPr>
          <a:xfrm>
            <a:off x="8167523" y="5379648"/>
            <a:ext cx="2511876" cy="398279"/>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568">
                <a:latin typeface="Trebuchet MS" panose="020B0603020202020204"/>
                <a:ea typeface="Segoe UI" pitchFamily="34" charset="0"/>
                <a:cs typeface="Segoe UI" pitchFamily="34" charset="0"/>
              </a:rPr>
              <a:t>Compute Pool</a:t>
            </a:r>
            <a:endParaRPr kumimoji="0" lang="en-US" sz="1568" b="0" i="0" u="none" strike="noStrike" kern="1200" cap="none" spc="0" normalizeH="0" baseline="0" noProof="0">
              <a:ln>
                <a:noFill/>
              </a:ln>
              <a:effectLst/>
              <a:uLnTx/>
              <a:uFillTx/>
              <a:latin typeface="Trebuchet MS" panose="020B0603020202020204"/>
              <a:ea typeface="Segoe UI" pitchFamily="34" charset="0"/>
              <a:cs typeface="Segoe UI" pitchFamily="34" charset="0"/>
            </a:endParaRPr>
          </a:p>
        </p:txBody>
      </p:sp>
      <p:sp>
        <p:nvSpPr>
          <p:cNvPr id="52" name="TextBox 51"/>
          <p:cNvSpPr txBox="1"/>
          <p:nvPr/>
        </p:nvSpPr>
        <p:spPr>
          <a:xfrm>
            <a:off x="534339" y="1887776"/>
            <a:ext cx="3738343" cy="61538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568">
                <a:latin typeface="Segoe UI Semibold" panose="020B0702040204020203" pitchFamily="34" charset="0"/>
                <a:ea typeface="Segoe UI" pitchFamily="34" charset="0"/>
                <a:cs typeface="Segoe UI Semibold" panose="020B0702040204020203" pitchFamily="34" charset="0"/>
              </a:rPr>
              <a:t>&lt; </a:t>
            </a:r>
            <a:r>
              <a:rPr kumimoji="0" lang="en-US" sz="1568"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Maya / 3dsMax / Arnold &gt;</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AutoDesk</a:t>
            </a:r>
            <a:r>
              <a:rPr kumimoji="0" lang="en-US" sz="1568" b="0" i="0" u="none" strike="noStrike" kern="1200" cap="none" spc="0" normalizeH="0" noProof="0">
                <a:ln>
                  <a:noFill/>
                </a:ln>
                <a:effectLst/>
                <a:uLnTx/>
                <a:uFillTx/>
                <a:latin typeface="Segoe UI Semibold" panose="020B0702040204020203" pitchFamily="34" charset="0"/>
                <a:ea typeface="Segoe UI" pitchFamily="34" charset="0"/>
                <a:cs typeface="Segoe UI Semibold" panose="020B0702040204020203" pitchFamily="34" charset="0"/>
              </a:rPr>
              <a:t> </a:t>
            </a:r>
            <a:r>
              <a:rPr kumimoji="0" lang="en-US" sz="1568"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Plug-in</a:t>
            </a:r>
          </a:p>
        </p:txBody>
      </p:sp>
      <p:cxnSp>
        <p:nvCxnSpPr>
          <p:cNvPr id="64" name="Straight Arrow Connector 63">
            <a:extLst>
              <a:ext uri="{FF2B5EF4-FFF2-40B4-BE49-F238E27FC236}">
                <a16:creationId xmlns:a16="http://schemas.microsoft.com/office/drawing/2014/main" id="{95CE670D-C2F3-4009-BF0A-628C08337208}"/>
              </a:ext>
            </a:extLst>
          </p:cNvPr>
          <p:cNvCxnSpPr>
            <a:cxnSpLocks/>
          </p:cNvCxnSpPr>
          <p:nvPr/>
        </p:nvCxnSpPr>
        <p:spPr>
          <a:xfrm flipH="1">
            <a:off x="3938046" y="2360096"/>
            <a:ext cx="4905381" cy="0"/>
          </a:xfrm>
          <a:prstGeom prst="straightConnector1">
            <a:avLst/>
          </a:prstGeom>
          <a:noFill/>
          <a:ln w="38100" cap="flat" cmpd="sng" algn="ctr">
            <a:solidFill>
              <a:srgbClr val="E7E6E6"/>
            </a:solidFill>
            <a:prstDash val="solid"/>
            <a:miter lim="800000"/>
            <a:headEnd type="none"/>
            <a:tailEnd type="triangle"/>
          </a:ln>
          <a:effectLst/>
        </p:spPr>
      </p:cxnSp>
      <p:sp>
        <p:nvSpPr>
          <p:cNvPr id="65" name="Rounded Rectangle 11">
            <a:extLst>
              <a:ext uri="{FF2B5EF4-FFF2-40B4-BE49-F238E27FC236}">
                <a16:creationId xmlns:a16="http://schemas.microsoft.com/office/drawing/2014/main" id="{9C692DC3-C809-40F3-B2D3-A4BC9AB089B2}"/>
              </a:ext>
            </a:extLst>
          </p:cNvPr>
          <p:cNvSpPr/>
          <p:nvPr/>
        </p:nvSpPr>
        <p:spPr bwMode="auto">
          <a:xfrm>
            <a:off x="5661440" y="2256763"/>
            <a:ext cx="1310631" cy="341622"/>
          </a:xfrm>
          <a:prstGeom prst="roundRect">
            <a:avLst>
              <a:gd name="adj" fmla="val 42737"/>
            </a:avLst>
          </a:prstGeom>
          <a:solidFill>
            <a:srgbClr val="E7E6E6">
              <a:lumMod val="50000"/>
            </a:srgbClr>
          </a:solidFill>
          <a:ln w="6350" cap="flat" cmpd="sng" algn="ctr">
            <a:noFill/>
            <a:prstDash val="solid"/>
            <a:miter lim="800000"/>
            <a:headEnd type="none" w="med" len="med"/>
            <a:tailEnd type="none" w="med" len="med"/>
          </a:ln>
          <a:effectLst/>
        </p:spPr>
        <p:txBody>
          <a:bodyPr rot="0" spcFirstLastPara="0" vert="horz" wrap="square" lIns="0" tIns="143366" rIns="0" bIns="143366"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i="0" u="none" strike="noStrike" kern="0" cap="none" spc="0" normalizeH="0" baseline="0" noProof="0">
                <a:ln>
                  <a:noFill/>
                </a:ln>
                <a:solidFill>
                  <a:prstClr val="white"/>
                </a:solidFill>
                <a:effectLst/>
                <a:uLnTx/>
                <a:uFillTx/>
                <a:latin typeface="Segoe UI "/>
                <a:ea typeface="Segoe UI" pitchFamily="34" charset="0"/>
                <a:cs typeface="Segoe UI Light" panose="020B0502040204020203" pitchFamily="34" charset="0"/>
              </a:rPr>
              <a:t>Monitor job</a:t>
            </a:r>
          </a:p>
        </p:txBody>
      </p:sp>
      <p:sp>
        <p:nvSpPr>
          <p:cNvPr id="17" name="Title 16">
            <a:extLst>
              <a:ext uri="{FF2B5EF4-FFF2-40B4-BE49-F238E27FC236}">
                <a16:creationId xmlns:a16="http://schemas.microsoft.com/office/drawing/2014/main" id="{72CE4375-BB24-F575-5F3F-0C1CA7259D50}"/>
              </a:ext>
            </a:extLst>
          </p:cNvPr>
          <p:cNvSpPr>
            <a:spLocks noGrp="1"/>
          </p:cNvSpPr>
          <p:nvPr>
            <p:ph type="title"/>
          </p:nvPr>
        </p:nvSpPr>
        <p:spPr/>
        <p:txBody>
          <a:bodyPr/>
          <a:lstStyle/>
          <a:p>
            <a:r>
              <a:rPr lang="en-US"/>
              <a:t>Batch Rendering Sample Architecture</a:t>
            </a:r>
          </a:p>
        </p:txBody>
      </p:sp>
      <p:grpSp>
        <p:nvGrpSpPr>
          <p:cNvPr id="29" name="Group 28">
            <a:extLst>
              <a:ext uri="{FF2B5EF4-FFF2-40B4-BE49-F238E27FC236}">
                <a16:creationId xmlns:a16="http://schemas.microsoft.com/office/drawing/2014/main" id="{8FB07103-FBD7-A4DC-D53A-356F8DCD7C3E}"/>
              </a:ext>
            </a:extLst>
          </p:cNvPr>
          <p:cNvGrpSpPr/>
          <p:nvPr/>
        </p:nvGrpSpPr>
        <p:grpSpPr>
          <a:xfrm>
            <a:off x="1811958" y="3513044"/>
            <a:ext cx="1208036" cy="1116091"/>
            <a:chOff x="1525406" y="1742108"/>
            <a:chExt cx="1592911" cy="1471673"/>
          </a:xfrm>
        </p:grpSpPr>
        <p:sp>
          <p:nvSpPr>
            <p:cNvPr id="21" name="Freeform: Shape 20">
              <a:extLst>
                <a:ext uri="{FF2B5EF4-FFF2-40B4-BE49-F238E27FC236}">
                  <a16:creationId xmlns:a16="http://schemas.microsoft.com/office/drawing/2014/main" id="{4F6A258F-0772-1065-1AF2-562D596A8FFF}"/>
                </a:ext>
              </a:extLst>
            </p:cNvPr>
            <p:cNvSpPr/>
            <p:nvPr/>
          </p:nvSpPr>
          <p:spPr>
            <a:xfrm>
              <a:off x="1525406" y="1742108"/>
              <a:ext cx="1592911" cy="1061940"/>
            </a:xfrm>
            <a:custGeom>
              <a:avLst/>
              <a:gdLst>
                <a:gd name="connsiteX0" fmla="*/ 1539814 w 1592911"/>
                <a:gd name="connsiteY0" fmla="*/ 0 h 1061940"/>
                <a:gd name="connsiteX1" fmla="*/ 1592911 w 1592911"/>
                <a:gd name="connsiteY1" fmla="*/ 0 h 1061940"/>
                <a:gd name="connsiteX2" fmla="*/ 1592911 w 1592911"/>
                <a:gd name="connsiteY2" fmla="*/ 1061941 h 1061940"/>
                <a:gd name="connsiteX3" fmla="*/ 1539814 w 1592911"/>
                <a:gd name="connsiteY3" fmla="*/ 1061941 h 1061940"/>
                <a:gd name="connsiteX4" fmla="*/ 53097 w 1592911"/>
                <a:gd name="connsiteY4" fmla="*/ 1061941 h 1061940"/>
                <a:gd name="connsiteX5" fmla="*/ 0 w 1592911"/>
                <a:gd name="connsiteY5" fmla="*/ 1061941 h 1061940"/>
                <a:gd name="connsiteX6" fmla="*/ 0 w 1592911"/>
                <a:gd name="connsiteY6" fmla="*/ 0 h 1061940"/>
                <a:gd name="connsiteX7" fmla="*/ 53097 w 1592911"/>
                <a:gd name="connsiteY7" fmla="*/ 0 h 106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2911" h="1061940">
                  <a:moveTo>
                    <a:pt x="1539814" y="0"/>
                  </a:moveTo>
                  <a:cubicBezTo>
                    <a:pt x="1569139" y="0"/>
                    <a:pt x="1592911" y="0"/>
                    <a:pt x="1592911" y="0"/>
                  </a:cubicBezTo>
                  <a:lnTo>
                    <a:pt x="1592911" y="1061941"/>
                  </a:lnTo>
                  <a:cubicBezTo>
                    <a:pt x="1592911" y="1061941"/>
                    <a:pt x="1569139" y="1061941"/>
                    <a:pt x="1539814" y="1061941"/>
                  </a:cubicBezTo>
                  <a:lnTo>
                    <a:pt x="53097" y="1061941"/>
                  </a:lnTo>
                  <a:cubicBezTo>
                    <a:pt x="23772" y="1061941"/>
                    <a:pt x="0" y="1061941"/>
                    <a:pt x="0" y="1061941"/>
                  </a:cubicBezTo>
                  <a:lnTo>
                    <a:pt x="0" y="0"/>
                  </a:lnTo>
                  <a:cubicBezTo>
                    <a:pt x="0" y="0"/>
                    <a:pt x="23772" y="0"/>
                    <a:pt x="53097" y="0"/>
                  </a:cubicBezTo>
                  <a:close/>
                </a:path>
              </a:pathLst>
            </a:custGeom>
            <a:solidFill>
              <a:srgbClr val="0078D4"/>
            </a:solidFill>
            <a:ln w="8837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74DA7BF-8075-7441-0BAB-B0883B125BC1}"/>
                </a:ext>
              </a:extLst>
            </p:cNvPr>
            <p:cNvSpPr/>
            <p:nvPr/>
          </p:nvSpPr>
          <p:spPr>
            <a:xfrm>
              <a:off x="1923632" y="2804049"/>
              <a:ext cx="796458" cy="409732"/>
            </a:xfrm>
            <a:custGeom>
              <a:avLst/>
              <a:gdLst>
                <a:gd name="connsiteX0" fmla="*/ 717697 w 796458"/>
                <a:gd name="connsiteY0" fmla="*/ 321237 h 409732"/>
                <a:gd name="connsiteX1" fmla="*/ 553981 w 796458"/>
                <a:gd name="connsiteY1" fmla="*/ 0 h 409732"/>
                <a:gd name="connsiteX2" fmla="*/ 241593 w 796458"/>
                <a:gd name="connsiteY2" fmla="*/ 0 h 409732"/>
                <a:gd name="connsiteX3" fmla="*/ 78762 w 796458"/>
                <a:gd name="connsiteY3" fmla="*/ 321237 h 409732"/>
                <a:gd name="connsiteX4" fmla="*/ 2 w 796458"/>
                <a:gd name="connsiteY4" fmla="*/ 409732 h 409732"/>
                <a:gd name="connsiteX5" fmla="*/ 796457 w 796458"/>
                <a:gd name="connsiteY5" fmla="*/ 409732 h 409732"/>
                <a:gd name="connsiteX6" fmla="*/ 717697 w 796458"/>
                <a:gd name="connsiteY6" fmla="*/ 321237 h 40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458" h="409732">
                  <a:moveTo>
                    <a:pt x="717697" y="321237"/>
                  </a:moveTo>
                  <a:cubicBezTo>
                    <a:pt x="560175" y="296458"/>
                    <a:pt x="553981" y="183185"/>
                    <a:pt x="553981" y="0"/>
                  </a:cubicBezTo>
                  <a:lnTo>
                    <a:pt x="241593" y="0"/>
                  </a:lnTo>
                  <a:cubicBezTo>
                    <a:pt x="241593" y="183185"/>
                    <a:pt x="236283" y="296458"/>
                    <a:pt x="78762" y="321237"/>
                  </a:cubicBezTo>
                  <a:cubicBezTo>
                    <a:pt x="33724" y="326219"/>
                    <a:pt x="-274" y="364423"/>
                    <a:pt x="2" y="409732"/>
                  </a:cubicBezTo>
                  <a:lnTo>
                    <a:pt x="796457" y="409732"/>
                  </a:lnTo>
                  <a:cubicBezTo>
                    <a:pt x="796731" y="364423"/>
                    <a:pt x="762732" y="326219"/>
                    <a:pt x="717697" y="321237"/>
                  </a:cubicBezTo>
                  <a:close/>
                </a:path>
              </a:pathLst>
            </a:custGeom>
            <a:solidFill>
              <a:srgbClr val="CCCCCC"/>
            </a:solidFill>
            <a:ln w="88371" cap="flat">
              <a:noFill/>
              <a:prstDash val="solid"/>
              <a:miter/>
            </a:ln>
          </p:spPr>
          <p:txBody>
            <a:bodyPr rtlCol="0" anchor="ctr"/>
            <a:lstStyle/>
            <a:p>
              <a:endParaRPr lang="en-US"/>
            </a:p>
          </p:txBody>
        </p:sp>
      </p:grpSp>
      <p:sp>
        <p:nvSpPr>
          <p:cNvPr id="78" name="TextBox 77">
            <a:extLst>
              <a:ext uri="{FF2B5EF4-FFF2-40B4-BE49-F238E27FC236}">
                <a16:creationId xmlns:a16="http://schemas.microsoft.com/office/drawing/2014/main" id="{AA0684BF-648D-6722-FE39-95F85491F813}"/>
              </a:ext>
            </a:extLst>
          </p:cNvPr>
          <p:cNvSpPr txBox="1"/>
          <p:nvPr/>
        </p:nvSpPr>
        <p:spPr>
          <a:xfrm>
            <a:off x="1293004" y="4660764"/>
            <a:ext cx="2245943" cy="37493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400">
                <a:latin typeface="Segoe UI Semibold" panose="020B0702040204020203" pitchFamily="34" charset="0"/>
                <a:ea typeface="Segoe UI" pitchFamily="34" charset="0"/>
                <a:cs typeface="Segoe UI Semibold" panose="020B0702040204020203" pitchFamily="34" charset="0"/>
              </a:rPr>
              <a:t>AutoDesk Client App</a:t>
            </a:r>
            <a:endParaRPr kumimoji="0" lang="en-US" sz="14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81" name="Straight Arrow Connector 80">
            <a:extLst>
              <a:ext uri="{FF2B5EF4-FFF2-40B4-BE49-F238E27FC236}">
                <a16:creationId xmlns:a16="http://schemas.microsoft.com/office/drawing/2014/main" id="{6CB2AB40-58A6-C3AB-550C-7CF29F43150F}"/>
              </a:ext>
            </a:extLst>
          </p:cNvPr>
          <p:cNvCxnSpPr>
            <a:cxnSpLocks/>
          </p:cNvCxnSpPr>
          <p:nvPr/>
        </p:nvCxnSpPr>
        <p:spPr>
          <a:xfrm flipV="1">
            <a:off x="2283422" y="2580871"/>
            <a:ext cx="0" cy="787868"/>
          </a:xfrm>
          <a:prstGeom prst="straightConnector1">
            <a:avLst/>
          </a:prstGeom>
          <a:noFill/>
          <a:ln w="38100" cap="flat" cmpd="sng" algn="ctr">
            <a:solidFill>
              <a:srgbClr val="E7E6E6"/>
            </a:solidFill>
            <a:prstDash val="solid"/>
            <a:miter lim="800000"/>
            <a:headEnd type="none"/>
            <a:tailEnd type="triangle"/>
          </a:ln>
          <a:effectLst/>
        </p:spPr>
      </p:cxnSp>
      <p:cxnSp>
        <p:nvCxnSpPr>
          <p:cNvPr id="84" name="Straight Arrow Connector 83">
            <a:extLst>
              <a:ext uri="{FF2B5EF4-FFF2-40B4-BE49-F238E27FC236}">
                <a16:creationId xmlns:a16="http://schemas.microsoft.com/office/drawing/2014/main" id="{2E4AF359-DBE7-72FC-3436-23E0B7ECBA03}"/>
              </a:ext>
            </a:extLst>
          </p:cNvPr>
          <p:cNvCxnSpPr>
            <a:cxnSpLocks/>
          </p:cNvCxnSpPr>
          <p:nvPr/>
        </p:nvCxnSpPr>
        <p:spPr>
          <a:xfrm>
            <a:off x="2527932" y="2580871"/>
            <a:ext cx="0" cy="817568"/>
          </a:xfrm>
          <a:prstGeom prst="straightConnector1">
            <a:avLst/>
          </a:prstGeom>
          <a:noFill/>
          <a:ln w="38100" cap="flat" cmpd="sng" algn="ctr">
            <a:solidFill>
              <a:srgbClr val="E7E6E6"/>
            </a:solidFill>
            <a:prstDash val="solid"/>
            <a:miter lim="800000"/>
            <a:headEnd type="none"/>
            <a:tailEnd type="triangle"/>
          </a:ln>
          <a:effectLst/>
        </p:spPr>
      </p:cxnSp>
      <p:grpSp>
        <p:nvGrpSpPr>
          <p:cNvPr id="82" name="Group 81">
            <a:extLst>
              <a:ext uri="{FF2B5EF4-FFF2-40B4-BE49-F238E27FC236}">
                <a16:creationId xmlns:a16="http://schemas.microsoft.com/office/drawing/2014/main" id="{53FBF630-6EB1-24D2-E185-A04A1649736A}"/>
              </a:ext>
            </a:extLst>
          </p:cNvPr>
          <p:cNvGrpSpPr/>
          <p:nvPr/>
        </p:nvGrpSpPr>
        <p:grpSpPr>
          <a:xfrm>
            <a:off x="836244" y="5267461"/>
            <a:ext cx="1200360" cy="969045"/>
            <a:chOff x="240162" y="5363403"/>
            <a:chExt cx="1200360" cy="969045"/>
          </a:xfrm>
        </p:grpSpPr>
        <p:sp>
          <p:nvSpPr>
            <p:cNvPr id="56" name="TextBox 55"/>
            <p:cNvSpPr txBox="1"/>
            <p:nvPr/>
          </p:nvSpPr>
          <p:spPr>
            <a:xfrm>
              <a:off x="240162" y="5819014"/>
              <a:ext cx="1200360" cy="51343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alpha val="66000"/>
                    </a:schemeClr>
                  </a:solidFill>
                  <a:effectLst/>
                  <a:uLnTx/>
                  <a:uFillTx/>
                  <a:latin typeface="Segoe UI Semibold" panose="020B0702040204020203" pitchFamily="34" charset="0"/>
                  <a:ea typeface="Segoe UI" pitchFamily="34" charset="0"/>
                  <a:cs typeface="Segoe UI Semibold" panose="020B0702040204020203" pitchFamily="34" charset="0"/>
                </a:rPr>
                <a:t>Batch Labs</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alpha val="66000"/>
                    </a:schemeClr>
                  </a:solidFill>
                  <a:effectLst/>
                  <a:uLnTx/>
                  <a:uFillTx/>
                  <a:latin typeface="Segoe UI Semibold" panose="020B0702040204020203" pitchFamily="34" charset="0"/>
                  <a:ea typeface="Segoe UI" pitchFamily="34" charset="0"/>
                  <a:cs typeface="Segoe UI Semibold" panose="020B0702040204020203" pitchFamily="34" charset="0"/>
                </a:rPr>
                <a:t>x-plat client</a:t>
              </a:r>
            </a:p>
          </p:txBody>
        </p:sp>
        <p:pic>
          <p:nvPicPr>
            <p:cNvPr id="2050" name="Picture 2" descr="BatchLabs from github.com">
              <a:extLst>
                <a:ext uri="{FF2B5EF4-FFF2-40B4-BE49-F238E27FC236}">
                  <a16:creationId xmlns:a16="http://schemas.microsoft.com/office/drawing/2014/main" id="{D0C4B595-9238-3FA4-F5B3-CF09D8891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481" y="5363403"/>
              <a:ext cx="425723" cy="425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02B9F435-9A52-CBDB-BA5A-24EDF2C4A639}"/>
              </a:ext>
            </a:extLst>
          </p:cNvPr>
          <p:cNvGrpSpPr/>
          <p:nvPr/>
        </p:nvGrpSpPr>
        <p:grpSpPr>
          <a:xfrm>
            <a:off x="2944323" y="5161660"/>
            <a:ext cx="1200360" cy="1063048"/>
            <a:chOff x="1390966" y="5269400"/>
            <a:chExt cx="1200360" cy="1063048"/>
          </a:xfrm>
        </p:grpSpPr>
        <p:sp>
          <p:nvSpPr>
            <p:cNvPr id="58" name="TextBox 57">
              <a:extLst>
                <a:ext uri="{FF2B5EF4-FFF2-40B4-BE49-F238E27FC236}">
                  <a16:creationId xmlns:a16="http://schemas.microsoft.com/office/drawing/2014/main" id="{54643FA8-047C-4E80-ACBC-CA801159B3A6}"/>
                </a:ext>
              </a:extLst>
            </p:cNvPr>
            <p:cNvSpPr txBox="1"/>
            <p:nvPr/>
          </p:nvSpPr>
          <p:spPr>
            <a:xfrm>
              <a:off x="1390966" y="5846714"/>
              <a:ext cx="1200360" cy="48573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tx1">
                      <a:alpha val="66000"/>
                    </a:schemeClr>
                  </a:solidFill>
                  <a:effectLst/>
                  <a:uLnTx/>
                  <a:uFillTx/>
                  <a:latin typeface="Segoe UI Semibold" panose="020B0702040204020203" pitchFamily="34" charset="0"/>
                  <a:ea typeface="Segoe UI" pitchFamily="34" charset="0"/>
                  <a:cs typeface="Segoe UI Semibold" panose="020B0702040204020203" pitchFamily="34" charset="0"/>
                </a:rPr>
                <a:t>Azure CLI / PowerShell</a:t>
              </a:r>
            </a:p>
          </p:txBody>
        </p:sp>
        <p:pic>
          <p:nvPicPr>
            <p:cNvPr id="45" name="Graphic 44">
              <a:extLst>
                <a:ext uri="{FF2B5EF4-FFF2-40B4-BE49-F238E27FC236}">
                  <a16:creationId xmlns:a16="http://schemas.microsoft.com/office/drawing/2014/main" id="{9FC86E17-6FF5-8360-B329-14B705E9CF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7619" y="5269400"/>
              <a:ext cx="615384" cy="615384"/>
            </a:xfrm>
            <a:prstGeom prst="rect">
              <a:avLst/>
            </a:prstGeom>
          </p:spPr>
        </p:pic>
      </p:grpSp>
      <p:pic>
        <p:nvPicPr>
          <p:cNvPr id="86" name="Graphic 85">
            <a:extLst>
              <a:ext uri="{FF2B5EF4-FFF2-40B4-BE49-F238E27FC236}">
                <a16:creationId xmlns:a16="http://schemas.microsoft.com/office/drawing/2014/main" id="{ED82317C-1CDC-A827-C627-9AA3232442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3083" y="3502918"/>
            <a:ext cx="1026043" cy="1026043"/>
          </a:xfrm>
          <a:prstGeom prst="rect">
            <a:avLst/>
          </a:prstGeom>
        </p:spPr>
      </p:pic>
      <p:cxnSp>
        <p:nvCxnSpPr>
          <p:cNvPr id="108" name="Straight Arrow Connector 107">
            <a:extLst>
              <a:ext uri="{FF2B5EF4-FFF2-40B4-BE49-F238E27FC236}">
                <a16:creationId xmlns:a16="http://schemas.microsoft.com/office/drawing/2014/main" id="{C6FEBEBF-89CE-81D7-1D09-BCEF5A0F4147}"/>
              </a:ext>
            </a:extLst>
          </p:cNvPr>
          <p:cNvCxnSpPr>
            <a:cxnSpLocks/>
          </p:cNvCxnSpPr>
          <p:nvPr/>
        </p:nvCxnSpPr>
        <p:spPr>
          <a:xfrm flipH="1">
            <a:off x="3183439" y="4127514"/>
            <a:ext cx="2609396" cy="0"/>
          </a:xfrm>
          <a:prstGeom prst="straightConnector1">
            <a:avLst/>
          </a:prstGeom>
          <a:noFill/>
          <a:ln w="38100" cap="flat" cmpd="sng" algn="ctr">
            <a:solidFill>
              <a:srgbClr val="E7E6E6"/>
            </a:solidFill>
            <a:prstDash val="solid"/>
            <a:miter lim="800000"/>
            <a:headEnd type="none"/>
            <a:tailEnd type="triangle"/>
          </a:ln>
          <a:effectLst/>
        </p:spPr>
      </p:cxnSp>
      <p:sp>
        <p:nvSpPr>
          <p:cNvPr id="101" name="Rounded Rectangle 11">
            <a:extLst>
              <a:ext uri="{FF2B5EF4-FFF2-40B4-BE49-F238E27FC236}">
                <a16:creationId xmlns:a16="http://schemas.microsoft.com/office/drawing/2014/main" id="{8C46EA81-CB67-3779-4769-D20CA82DB1D0}"/>
              </a:ext>
            </a:extLst>
          </p:cNvPr>
          <p:cNvSpPr/>
          <p:nvPr/>
        </p:nvSpPr>
        <p:spPr bwMode="auto">
          <a:xfrm>
            <a:off x="3526796" y="3678451"/>
            <a:ext cx="1859485" cy="228221"/>
          </a:xfrm>
          <a:prstGeom prst="roundRect">
            <a:avLst>
              <a:gd name="adj" fmla="val 42737"/>
            </a:avLst>
          </a:prstGeom>
          <a:solidFill>
            <a:srgbClr val="E7E6E6">
              <a:lumMod val="50000"/>
            </a:srgbClr>
          </a:solidFill>
          <a:ln w="6350" cap="flat" cmpd="sng" algn="ctr">
            <a:noFill/>
            <a:prstDash val="solid"/>
            <a:miter lim="800000"/>
            <a:headEnd type="none" w="med" len="med"/>
            <a:tailEnd type="none" w="med" len="med"/>
          </a:ln>
          <a:effectLst/>
        </p:spPr>
        <p:txBody>
          <a:bodyPr rot="0" spcFirstLastPara="0" vert="horz" wrap="square" lIns="0" tIns="143366" rIns="0" bIns="143366"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i="0" u="none" strike="noStrike" kern="0" cap="none" spc="0" normalizeH="0" baseline="0" noProof="0">
                <a:ln>
                  <a:noFill/>
                </a:ln>
                <a:solidFill>
                  <a:prstClr val="white"/>
                </a:solidFill>
                <a:effectLst/>
                <a:uLnTx/>
                <a:uFillTx/>
                <a:latin typeface="Segoe UI "/>
                <a:ea typeface="Segoe UI" pitchFamily="34" charset="0"/>
                <a:cs typeface="Segoe UI Light" panose="020B0502040204020203" pitchFamily="34" charset="0"/>
              </a:rPr>
              <a:t>Upload assets</a:t>
            </a:r>
          </a:p>
        </p:txBody>
      </p:sp>
      <p:cxnSp>
        <p:nvCxnSpPr>
          <p:cNvPr id="109" name="Straight Arrow Connector 108">
            <a:extLst>
              <a:ext uri="{FF2B5EF4-FFF2-40B4-BE49-F238E27FC236}">
                <a16:creationId xmlns:a16="http://schemas.microsoft.com/office/drawing/2014/main" id="{0775A2E8-548A-6151-9C2C-EBC9ED3314F7}"/>
              </a:ext>
            </a:extLst>
          </p:cNvPr>
          <p:cNvCxnSpPr>
            <a:cxnSpLocks/>
          </p:cNvCxnSpPr>
          <p:nvPr/>
        </p:nvCxnSpPr>
        <p:spPr>
          <a:xfrm>
            <a:off x="6946834" y="3759777"/>
            <a:ext cx="688217" cy="0"/>
          </a:xfrm>
          <a:prstGeom prst="straightConnector1">
            <a:avLst/>
          </a:prstGeom>
          <a:noFill/>
          <a:ln w="38100" cap="flat" cmpd="sng" algn="ctr">
            <a:solidFill>
              <a:srgbClr val="E7E6E6"/>
            </a:solidFill>
            <a:prstDash val="solid"/>
            <a:miter lim="800000"/>
            <a:headEnd type="none"/>
            <a:tailEnd type="triangle"/>
          </a:ln>
          <a:effectLst/>
        </p:spPr>
      </p:cxnSp>
      <p:cxnSp>
        <p:nvCxnSpPr>
          <p:cNvPr id="110" name="Straight Arrow Connector 109">
            <a:extLst>
              <a:ext uri="{FF2B5EF4-FFF2-40B4-BE49-F238E27FC236}">
                <a16:creationId xmlns:a16="http://schemas.microsoft.com/office/drawing/2014/main" id="{4777C817-B8DF-0BFA-91F4-C309E16C3759}"/>
              </a:ext>
            </a:extLst>
          </p:cNvPr>
          <p:cNvCxnSpPr>
            <a:cxnSpLocks/>
          </p:cNvCxnSpPr>
          <p:nvPr/>
        </p:nvCxnSpPr>
        <p:spPr>
          <a:xfrm flipH="1">
            <a:off x="6919126" y="4318401"/>
            <a:ext cx="688217" cy="0"/>
          </a:xfrm>
          <a:prstGeom prst="straightConnector1">
            <a:avLst/>
          </a:prstGeom>
          <a:noFill/>
          <a:ln w="38100" cap="flat" cmpd="sng" algn="ctr">
            <a:solidFill>
              <a:srgbClr val="E7E6E6"/>
            </a:solidFill>
            <a:prstDash val="solid"/>
            <a:miter lim="800000"/>
            <a:headEnd type="none"/>
            <a:tailEnd type="triangle"/>
          </a:ln>
          <a:effectLst/>
        </p:spPr>
      </p:cxnSp>
      <p:sp>
        <p:nvSpPr>
          <p:cNvPr id="121" name="Rounded Rectangle 11">
            <a:extLst>
              <a:ext uri="{FF2B5EF4-FFF2-40B4-BE49-F238E27FC236}">
                <a16:creationId xmlns:a16="http://schemas.microsoft.com/office/drawing/2014/main" id="{6B4B72BF-2BBC-477E-AF50-B85D806AC4CF}"/>
              </a:ext>
            </a:extLst>
          </p:cNvPr>
          <p:cNvSpPr/>
          <p:nvPr/>
        </p:nvSpPr>
        <p:spPr bwMode="auto">
          <a:xfrm>
            <a:off x="3526796" y="4013403"/>
            <a:ext cx="1859485" cy="228221"/>
          </a:xfrm>
          <a:prstGeom prst="roundRect">
            <a:avLst>
              <a:gd name="adj" fmla="val 42737"/>
            </a:avLst>
          </a:prstGeom>
          <a:solidFill>
            <a:srgbClr val="E7E6E6">
              <a:lumMod val="50000"/>
            </a:srgbClr>
          </a:solidFill>
          <a:ln w="6350" cap="flat" cmpd="sng" algn="ctr">
            <a:noFill/>
            <a:prstDash val="solid"/>
            <a:miter lim="800000"/>
            <a:headEnd type="none" w="med" len="med"/>
            <a:tailEnd type="none" w="med" len="med"/>
          </a:ln>
          <a:effectLst/>
        </p:spPr>
        <p:txBody>
          <a:bodyPr rot="0" spcFirstLastPara="0" vert="horz" wrap="square" lIns="0" tIns="143366" rIns="0" bIns="143366"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i="0" u="none" strike="noStrike" kern="0" cap="none" spc="0" normalizeH="0" baseline="0" noProof="0">
                <a:ln>
                  <a:noFill/>
                </a:ln>
                <a:solidFill>
                  <a:prstClr val="white"/>
                </a:solidFill>
                <a:effectLst/>
                <a:uLnTx/>
                <a:uFillTx/>
                <a:latin typeface="Segoe UI "/>
                <a:ea typeface="Segoe UI" pitchFamily="34" charset="0"/>
                <a:cs typeface="Segoe UI Light" panose="020B0502040204020203" pitchFamily="34" charset="0"/>
              </a:rPr>
              <a:t>Return assets</a:t>
            </a:r>
          </a:p>
        </p:txBody>
      </p:sp>
      <p:pic>
        <p:nvPicPr>
          <p:cNvPr id="2054" name="Picture 6" descr="Autodesk-logo-e1468255451527 - Autodesk Presse-Center Deutschland">
            <a:extLst>
              <a:ext uri="{FF2B5EF4-FFF2-40B4-BE49-F238E27FC236}">
                <a16:creationId xmlns:a16="http://schemas.microsoft.com/office/drawing/2014/main" id="{98A7CA44-4817-936E-CF0D-0C38348999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131" y="3603028"/>
            <a:ext cx="686491" cy="671263"/>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2FE86D09-F3A1-EDF9-E980-66A9F5EB246F}"/>
              </a:ext>
            </a:extLst>
          </p:cNvPr>
          <p:cNvSpPr txBox="1"/>
          <p:nvPr/>
        </p:nvSpPr>
        <p:spPr>
          <a:xfrm>
            <a:off x="508939" y="1040143"/>
            <a:ext cx="6232102" cy="276999"/>
          </a:xfrm>
          <a:prstGeom prst="rect">
            <a:avLst/>
          </a:prstGeom>
          <a:noFill/>
        </p:spPr>
        <p:txBody>
          <a:bodyPr wrap="square" rtlCol="0">
            <a:spAutoFit/>
          </a:bodyPr>
          <a:lstStyle/>
          <a:p>
            <a:r>
              <a:rPr lang="en-US" sz="1200" b="1">
                <a:solidFill>
                  <a:srgbClr val="00FFFF"/>
                </a:solidFill>
                <a:latin typeface="Segoe UI "/>
              </a:rPr>
              <a:t>Note: </a:t>
            </a:r>
            <a:r>
              <a:rPr lang="en-US" sz="1200">
                <a:solidFill>
                  <a:srgbClr val="00FFFF"/>
                </a:solidFill>
                <a:latin typeface="Segoe UI "/>
              </a:rPr>
              <a:t>AutoDesk is illustrated here only as an example application.</a:t>
            </a:r>
          </a:p>
        </p:txBody>
      </p:sp>
      <p:pic>
        <p:nvPicPr>
          <p:cNvPr id="122" name="Graphic 121">
            <a:extLst>
              <a:ext uri="{FF2B5EF4-FFF2-40B4-BE49-F238E27FC236}">
                <a16:creationId xmlns:a16="http://schemas.microsoft.com/office/drawing/2014/main" id="{014D171B-9A1F-87F6-9D33-3A22F2A7E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1619" y="3772555"/>
            <a:ext cx="908851" cy="908851"/>
          </a:xfrm>
          <a:prstGeom prst="rect">
            <a:avLst/>
          </a:prstGeom>
        </p:spPr>
      </p:pic>
      <p:pic>
        <p:nvPicPr>
          <p:cNvPr id="127" name="Graphic 126">
            <a:extLst>
              <a:ext uri="{FF2B5EF4-FFF2-40B4-BE49-F238E27FC236}">
                <a16:creationId xmlns:a16="http://schemas.microsoft.com/office/drawing/2014/main" id="{02FF53CC-103A-A07C-6615-5F8BAC3047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53926" y="3772555"/>
            <a:ext cx="908851" cy="908851"/>
          </a:xfrm>
          <a:prstGeom prst="rect">
            <a:avLst/>
          </a:prstGeom>
        </p:spPr>
      </p:pic>
      <p:sp>
        <p:nvSpPr>
          <p:cNvPr id="128" name="TextBox 127">
            <a:extLst>
              <a:ext uri="{FF2B5EF4-FFF2-40B4-BE49-F238E27FC236}">
                <a16:creationId xmlns:a16="http://schemas.microsoft.com/office/drawing/2014/main" id="{7CD1878F-E874-39C2-3FCB-F47972C4DEE2}"/>
              </a:ext>
            </a:extLst>
          </p:cNvPr>
          <p:cNvSpPr txBox="1"/>
          <p:nvPr/>
        </p:nvSpPr>
        <p:spPr>
          <a:xfrm>
            <a:off x="7962896" y="4787554"/>
            <a:ext cx="1427247" cy="37493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400">
                <a:solidFill>
                  <a:schemeClr val="tx1">
                    <a:alpha val="58000"/>
                  </a:schemeClr>
                </a:solidFill>
                <a:latin typeface="Segoe UI Semibold" panose="020B0702040204020203" pitchFamily="34" charset="0"/>
                <a:ea typeface="Segoe UI" pitchFamily="34" charset="0"/>
                <a:cs typeface="Segoe UI Semibold" panose="020B0702040204020203" pitchFamily="34" charset="0"/>
              </a:rPr>
              <a:t>Windows VMs</a:t>
            </a:r>
            <a:endParaRPr kumimoji="0" lang="en-US" sz="1400" b="0" i="0" u="none" strike="noStrike" kern="1200" cap="none" spc="0" normalizeH="0" baseline="0" noProof="0">
              <a:ln>
                <a:noFill/>
              </a:ln>
              <a:solidFill>
                <a:schemeClr val="tx1">
                  <a:alpha val="58000"/>
                </a:scheme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9" name="TextBox 128">
            <a:extLst>
              <a:ext uri="{FF2B5EF4-FFF2-40B4-BE49-F238E27FC236}">
                <a16:creationId xmlns:a16="http://schemas.microsoft.com/office/drawing/2014/main" id="{7A82EC53-FA80-0ED2-300F-1F5747C46E5D}"/>
              </a:ext>
            </a:extLst>
          </p:cNvPr>
          <p:cNvSpPr txBox="1"/>
          <p:nvPr/>
        </p:nvSpPr>
        <p:spPr>
          <a:xfrm>
            <a:off x="9646050" y="4768535"/>
            <a:ext cx="1047211" cy="37493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400">
                <a:solidFill>
                  <a:schemeClr val="tx1">
                    <a:alpha val="58000"/>
                  </a:schemeClr>
                </a:solidFill>
                <a:latin typeface="Segoe UI Semibold" panose="020B0702040204020203" pitchFamily="34" charset="0"/>
                <a:ea typeface="Segoe UI" pitchFamily="34" charset="0"/>
                <a:cs typeface="Segoe UI Semibold" panose="020B0702040204020203" pitchFamily="34" charset="0"/>
              </a:rPr>
              <a:t>Linux VMs</a:t>
            </a:r>
            <a:endParaRPr kumimoji="0" lang="en-US" sz="1400" b="0" i="0" u="none" strike="noStrike" kern="1200" cap="none" spc="0" normalizeH="0" baseline="0" noProof="0">
              <a:ln>
                <a:noFill/>
              </a:ln>
              <a:solidFill>
                <a:schemeClr val="tx1">
                  <a:alpha val="58000"/>
                </a:schemeClr>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30" name="Group 129">
            <a:extLst>
              <a:ext uri="{FF2B5EF4-FFF2-40B4-BE49-F238E27FC236}">
                <a16:creationId xmlns:a16="http://schemas.microsoft.com/office/drawing/2014/main" id="{13518260-7445-6161-9FFC-032A14443D2D}"/>
              </a:ext>
            </a:extLst>
          </p:cNvPr>
          <p:cNvGrpSpPr/>
          <p:nvPr/>
        </p:nvGrpSpPr>
        <p:grpSpPr>
          <a:xfrm>
            <a:off x="9150524" y="3049217"/>
            <a:ext cx="376769" cy="211042"/>
            <a:chOff x="7969031" y="1621957"/>
            <a:chExt cx="781050" cy="226619"/>
          </a:xfrm>
          <a:solidFill>
            <a:srgbClr val="FFFF00"/>
          </a:solidFill>
        </p:grpSpPr>
        <p:sp>
          <p:nvSpPr>
            <p:cNvPr id="131" name="Rectangle 130">
              <a:extLst>
                <a:ext uri="{FF2B5EF4-FFF2-40B4-BE49-F238E27FC236}">
                  <a16:creationId xmlns:a16="http://schemas.microsoft.com/office/drawing/2014/main" id="{68963B5F-2E5B-487E-D495-C28AC963FF9F}"/>
                </a:ext>
              </a:extLst>
            </p:cNvPr>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sp>
          <p:nvSpPr>
            <p:cNvPr id="132" name="Rectangle 131">
              <a:extLst>
                <a:ext uri="{FF2B5EF4-FFF2-40B4-BE49-F238E27FC236}">
                  <a16:creationId xmlns:a16="http://schemas.microsoft.com/office/drawing/2014/main" id="{F8D3A9A3-3C25-507F-D8AF-48BB3228E38C}"/>
                </a:ext>
              </a:extLst>
            </p:cNvPr>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grpSp>
      <p:sp>
        <p:nvSpPr>
          <p:cNvPr id="133" name="Arrow: Circular 132">
            <a:extLst>
              <a:ext uri="{FF2B5EF4-FFF2-40B4-BE49-F238E27FC236}">
                <a16:creationId xmlns:a16="http://schemas.microsoft.com/office/drawing/2014/main" id="{C5FE0C14-7494-A806-F903-42B37FCB6D3B}"/>
              </a:ext>
            </a:extLst>
          </p:cNvPr>
          <p:cNvSpPr/>
          <p:nvPr/>
        </p:nvSpPr>
        <p:spPr>
          <a:xfrm rot="10800000">
            <a:off x="2508909" y="4433249"/>
            <a:ext cx="921373" cy="1505017"/>
          </a:xfrm>
          <a:prstGeom prst="circularArrow">
            <a:avLst>
              <a:gd name="adj1" fmla="val 12500"/>
              <a:gd name="adj2" fmla="val 1142319"/>
              <a:gd name="adj3" fmla="val 20457681"/>
              <a:gd name="adj4" fmla="val 16196609"/>
              <a:gd name="adj5" fmla="val 12500"/>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 name="Arrow: Circular 137">
            <a:extLst>
              <a:ext uri="{FF2B5EF4-FFF2-40B4-BE49-F238E27FC236}">
                <a16:creationId xmlns:a16="http://schemas.microsoft.com/office/drawing/2014/main" id="{04BCD465-908A-7A70-2B67-6C90E6E34B6A}"/>
              </a:ext>
            </a:extLst>
          </p:cNvPr>
          <p:cNvSpPr/>
          <p:nvPr/>
        </p:nvSpPr>
        <p:spPr>
          <a:xfrm rot="10800000" flipH="1">
            <a:off x="1512601" y="4433249"/>
            <a:ext cx="921373" cy="1505017"/>
          </a:xfrm>
          <a:prstGeom prst="circularArrow">
            <a:avLst>
              <a:gd name="adj1" fmla="val 12500"/>
              <a:gd name="adj2" fmla="val 1142319"/>
              <a:gd name="adj3" fmla="val 20457681"/>
              <a:gd name="adj4" fmla="val 16196609"/>
              <a:gd name="adj5" fmla="val 12500"/>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 name="TextBox 138">
            <a:extLst>
              <a:ext uri="{FF2B5EF4-FFF2-40B4-BE49-F238E27FC236}">
                <a16:creationId xmlns:a16="http://schemas.microsoft.com/office/drawing/2014/main" id="{3903F807-6F83-325D-9D96-935E85A72CA7}"/>
              </a:ext>
            </a:extLst>
          </p:cNvPr>
          <p:cNvSpPr txBox="1"/>
          <p:nvPr/>
        </p:nvSpPr>
        <p:spPr>
          <a:xfrm>
            <a:off x="1252970" y="6220072"/>
            <a:ext cx="2511876" cy="398279"/>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568">
                <a:latin typeface="Segoe UI Semibold" panose="020B0702040204020203" pitchFamily="34" charset="0"/>
                <a:ea typeface="Segoe UI" pitchFamily="34" charset="0"/>
                <a:cs typeface="Segoe UI Semibold" panose="020B0702040204020203" pitchFamily="34" charset="0"/>
              </a:rPr>
              <a:t>Interface Options</a:t>
            </a:r>
            <a:endParaRPr kumimoji="0" lang="en-US" sz="1568"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664477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ob blade displaying job with 30 tasks">
            <a:extLst>
              <a:ext uri="{FF2B5EF4-FFF2-40B4-BE49-F238E27FC236}">
                <a16:creationId xmlns:a16="http://schemas.microsoft.com/office/drawing/2014/main" id="{35D8515A-8403-6232-2F7A-3545ACBB4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316153"/>
            <a:ext cx="8628063" cy="62256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35C8AB-F037-F102-4E73-CE952EAF156B}"/>
              </a:ext>
            </a:extLst>
          </p:cNvPr>
          <p:cNvSpPr txBox="1"/>
          <p:nvPr/>
        </p:nvSpPr>
        <p:spPr>
          <a:xfrm>
            <a:off x="9563100" y="2890391"/>
            <a:ext cx="3175000" cy="1077218"/>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Batch Labs</a:t>
            </a:r>
          </a:p>
          <a:p>
            <a:r>
              <a:rPr lang="en-US" sz="3200">
                <a:latin typeface="Segoe UI Semibold" panose="020B0702040204020203" pitchFamily="34" charset="0"/>
                <a:cs typeface="Segoe UI Semibold" panose="020B0702040204020203" pitchFamily="34" charset="0"/>
              </a:rPr>
              <a:t>Job Queue </a:t>
            </a:r>
          </a:p>
        </p:txBody>
      </p:sp>
    </p:spTree>
    <p:extLst>
      <p:ext uri="{BB962C8B-B14F-4D97-AF65-F5344CB8AC3E}">
        <p14:creationId xmlns:p14="http://schemas.microsoft.com/office/powerpoint/2010/main" val="3550606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0B9B6-2B1A-E3C1-76E8-E8F7D31297F6}"/>
              </a:ext>
            </a:extLst>
          </p:cNvPr>
          <p:cNvSpPr>
            <a:spLocks noGrp="1"/>
          </p:cNvSpPr>
          <p:nvPr>
            <p:ph type="ctrTitle"/>
          </p:nvPr>
        </p:nvSpPr>
        <p:spPr/>
        <p:txBody>
          <a:bodyPr/>
          <a:lstStyle/>
          <a:p>
            <a:r>
              <a:rPr lang="en-CA" sz="2800"/>
              <a:t>Azure VMs, Redis Cache, &amp; Azure Container Registry </a:t>
            </a:r>
          </a:p>
        </p:txBody>
      </p:sp>
    </p:spTree>
    <p:extLst>
      <p:ext uri="{BB962C8B-B14F-4D97-AF65-F5344CB8AC3E}">
        <p14:creationId xmlns:p14="http://schemas.microsoft.com/office/powerpoint/2010/main" val="3236569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158B3-5F18-B2F2-0ABC-34CAD7FB47F0}"/>
              </a:ext>
            </a:extLst>
          </p:cNvPr>
          <p:cNvSpPr>
            <a:spLocks noGrp="1"/>
          </p:cNvSpPr>
          <p:nvPr>
            <p:ph idx="1"/>
          </p:nvPr>
        </p:nvSpPr>
        <p:spPr/>
        <p:txBody>
          <a:bodyPr>
            <a:normAutofit/>
          </a:bodyPr>
          <a:lstStyle/>
          <a:p>
            <a:r>
              <a:rPr lang="en-CA"/>
              <a:t>Introduction </a:t>
            </a:r>
          </a:p>
          <a:p>
            <a:r>
              <a:rPr lang="en-CA"/>
              <a:t>Problem Statement </a:t>
            </a:r>
          </a:p>
          <a:p>
            <a:r>
              <a:rPr lang="en-CA"/>
              <a:t>Solution </a:t>
            </a:r>
          </a:p>
          <a:p>
            <a:pPr lvl="1"/>
            <a:r>
              <a:rPr lang="en-CA"/>
              <a:t>Components </a:t>
            </a:r>
          </a:p>
          <a:p>
            <a:pPr lvl="1"/>
            <a:r>
              <a:rPr lang="en-CA"/>
              <a:t>Implementation </a:t>
            </a:r>
          </a:p>
          <a:p>
            <a:r>
              <a:rPr lang="en-CA"/>
              <a:t>Hands-On Exercises </a:t>
            </a:r>
          </a:p>
          <a:p>
            <a:r>
              <a:rPr lang="en-CA"/>
              <a:t>Discussion</a:t>
            </a:r>
          </a:p>
        </p:txBody>
      </p:sp>
      <p:sp>
        <p:nvSpPr>
          <p:cNvPr id="6" name="Title 5">
            <a:extLst>
              <a:ext uri="{FF2B5EF4-FFF2-40B4-BE49-F238E27FC236}">
                <a16:creationId xmlns:a16="http://schemas.microsoft.com/office/drawing/2014/main" id="{54CDE836-D32E-1D9C-9481-1E913BE6F854}"/>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3570809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CA90712-2C52-4F01-AFBD-0A8B8829EEF5}"/>
              </a:ext>
              <a:ext uri="{C183D7F6-B498-43B3-948B-1728B52AA6E4}">
                <adec:decorative xmlns:adec="http://schemas.microsoft.com/office/drawing/2017/decorative" val="1"/>
              </a:ext>
            </a:extLst>
          </p:cNvPr>
          <p:cNvCxnSpPr>
            <a:cxnSpLocks/>
          </p:cNvCxnSpPr>
          <p:nvPr/>
        </p:nvCxnSpPr>
        <p:spPr>
          <a:xfrm>
            <a:off x="9578020" y="5396798"/>
            <a:ext cx="2302639" cy="0"/>
          </a:xfrm>
          <a:prstGeom prst="straightConnector1">
            <a:avLst/>
          </a:prstGeom>
          <a:ln w="215900">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ACD3953-BFBC-4FB3-B1B0-387368D0BFDD}"/>
              </a:ext>
              <a:ext uri="{C183D7F6-B498-43B3-948B-1728B52AA6E4}">
                <adec:decorative xmlns:adec="http://schemas.microsoft.com/office/drawing/2017/decorative" val="1"/>
              </a:ext>
            </a:extLst>
          </p:cNvPr>
          <p:cNvCxnSpPr>
            <a:cxnSpLocks/>
          </p:cNvCxnSpPr>
          <p:nvPr/>
        </p:nvCxnSpPr>
        <p:spPr>
          <a:xfrm>
            <a:off x="7268449" y="5396798"/>
            <a:ext cx="2309571" cy="0"/>
          </a:xfrm>
          <a:prstGeom prst="straightConnector1">
            <a:avLst/>
          </a:prstGeom>
          <a:ln w="215900">
            <a:solidFill>
              <a:srgbClr val="0078D4">
                <a:alpha val="9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589A25-332A-4033-A691-501DB165F18E}"/>
              </a:ext>
              <a:ext uri="{C183D7F6-B498-43B3-948B-1728B52AA6E4}">
                <adec:decorative xmlns:adec="http://schemas.microsoft.com/office/drawing/2017/decorative" val="1"/>
              </a:ext>
            </a:extLst>
          </p:cNvPr>
          <p:cNvCxnSpPr>
            <a:cxnSpLocks/>
          </p:cNvCxnSpPr>
          <p:nvPr/>
        </p:nvCxnSpPr>
        <p:spPr>
          <a:xfrm>
            <a:off x="4972829" y="5396798"/>
            <a:ext cx="2309571" cy="0"/>
          </a:xfrm>
          <a:prstGeom prst="straightConnector1">
            <a:avLst/>
          </a:prstGeom>
          <a:ln w="215900">
            <a:solidFill>
              <a:srgbClr val="0078D4">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0A59A4B-50BE-4B03-A652-094B353B6B9F}"/>
              </a:ext>
              <a:ext uri="{C183D7F6-B498-43B3-948B-1728B52AA6E4}">
                <adec:decorative xmlns:adec="http://schemas.microsoft.com/office/drawing/2017/decorative" val="1"/>
              </a:ext>
            </a:extLst>
          </p:cNvPr>
          <p:cNvCxnSpPr>
            <a:cxnSpLocks/>
          </p:cNvCxnSpPr>
          <p:nvPr/>
        </p:nvCxnSpPr>
        <p:spPr>
          <a:xfrm>
            <a:off x="2663809" y="5396798"/>
            <a:ext cx="2309571" cy="0"/>
          </a:xfrm>
          <a:prstGeom prst="straightConnector1">
            <a:avLst/>
          </a:prstGeom>
          <a:ln w="215900">
            <a:solidFill>
              <a:srgbClr val="0078D7">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160E7CD-2FD8-4364-AD9D-654865B0C9BB}"/>
              </a:ext>
              <a:ext uri="{C183D7F6-B498-43B3-948B-1728B52AA6E4}">
                <adec:decorative xmlns:adec="http://schemas.microsoft.com/office/drawing/2017/decorative" val="1"/>
              </a:ext>
            </a:extLst>
          </p:cNvPr>
          <p:cNvCxnSpPr>
            <a:cxnSpLocks/>
          </p:cNvCxnSpPr>
          <p:nvPr/>
        </p:nvCxnSpPr>
        <p:spPr>
          <a:xfrm>
            <a:off x="370104" y="5396798"/>
            <a:ext cx="2309571" cy="0"/>
          </a:xfrm>
          <a:prstGeom prst="straightConnector1">
            <a:avLst/>
          </a:prstGeom>
          <a:ln w="215900">
            <a:solidFill>
              <a:srgbClr val="0078D7">
                <a:alpha val="30000"/>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74E6218-6B05-B245-89C9-DF5CEC4C5351}"/>
              </a:ext>
              <a:ext uri="{C183D7F6-B498-43B3-948B-1728B52AA6E4}">
                <adec:decorative xmlns:adec="http://schemas.microsoft.com/office/drawing/2017/decorative" val="1"/>
              </a:ext>
            </a:extLst>
          </p:cNvPr>
          <p:cNvSpPr/>
          <p:nvPr/>
        </p:nvSpPr>
        <p:spPr bwMode="auto">
          <a:xfrm>
            <a:off x="2679675" y="3971899"/>
            <a:ext cx="2298506" cy="13164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49EAFF"/>
                </a:solidFill>
                <a:effectLst/>
                <a:uLnTx/>
                <a:uFillTx/>
                <a:latin typeface="Segoe UI Semibold" panose="020B0502040204020203" pitchFamily="34" charset="0"/>
                <a:ea typeface="Segoe UI" panose="020B0502040204020203" pitchFamily="34" charset="0"/>
                <a:cs typeface="Segoe UI" panose="020B0502040204020203" pitchFamily="34" charset="0"/>
              </a:rPr>
              <a:t>General-purpose VMs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D: Standard workloads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E: High m</a:t>
            </a:r>
            <a:r>
              <a:rPr kumimoji="0" lang="en-US" sz="1100" b="0" i="0" u="none" strike="noStrike" kern="0" cap="none" spc="0" normalizeH="0" baseline="0" noProof="0" err="1">
                <a:ln>
                  <a:noFill/>
                </a:ln>
                <a:solidFill>
                  <a:srgbClr val="FFFFFF"/>
                </a:solidFill>
                <a:effectLst/>
                <a:uLnTx/>
                <a:uFillTx/>
                <a:latin typeface="Segoe UI"/>
                <a:ea typeface="Segoe UI" panose="020B0502040204020203" pitchFamily="34" charset="0"/>
                <a:cs typeface="Segoe UI" panose="020B0502040204020203" pitchFamily="34" charset="0"/>
              </a:rPr>
              <a:t>emory</a:t>
            </a: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 </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F: Compute-bound</a:t>
            </a:r>
          </a:p>
        </p:txBody>
      </p:sp>
      <p:sp>
        <p:nvSpPr>
          <p:cNvPr id="128" name="AutoShape 3">
            <a:extLst>
              <a:ext uri="{FF2B5EF4-FFF2-40B4-BE49-F238E27FC236}">
                <a16:creationId xmlns:a16="http://schemas.microsoft.com/office/drawing/2014/main" id="{7D41C096-7F6A-B74E-A5CD-2E0B24DE8C3F}"/>
              </a:ext>
              <a:ext uri="{C183D7F6-B498-43B3-948B-1728B52AA6E4}">
                <adec:decorative xmlns:adec="http://schemas.microsoft.com/office/drawing/2017/decorative" val="1"/>
              </a:ext>
            </a:extLst>
          </p:cNvPr>
          <p:cNvSpPr>
            <a:spLocks noChangeAspect="1" noChangeArrowheads="1" noTextEdit="1"/>
          </p:cNvSpPr>
          <p:nvPr/>
        </p:nvSpPr>
        <p:spPr bwMode="auto">
          <a:xfrm>
            <a:off x="5250985" y="2655173"/>
            <a:ext cx="806140" cy="73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5892" tIns="32945" rIns="65892" bIns="32945" numCol="1" anchor="t" anchorCtr="0" compatLnSpc="1">
            <a:prstTxWarp prst="textNoShape">
              <a:avLst/>
            </a:prstTxWarp>
          </a:bodyPr>
          <a:lstStyle/>
          <a:p>
            <a:pPr marL="0" marR="0" lvl="0" indent="0" algn="l" defTabSz="658918" rtl="0" eaLnBrk="1" fontAlgn="auto" latinLnBrk="0" hangingPunct="1">
              <a:lnSpc>
                <a:spcPct val="90000"/>
              </a:lnSpc>
              <a:spcBef>
                <a:spcPts val="441"/>
              </a:spcBef>
              <a:spcAft>
                <a:spcPts val="441"/>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15CA5B4-F933-4B94-A16D-7BA812E220D4}"/>
              </a:ext>
              <a:ext uri="{C183D7F6-B498-43B3-948B-1728B52AA6E4}">
                <adec:decorative xmlns:adec="http://schemas.microsoft.com/office/drawing/2017/decorative" val="1"/>
              </a:ext>
            </a:extLst>
          </p:cNvPr>
          <p:cNvSpPr txBox="1"/>
          <p:nvPr/>
        </p:nvSpPr>
        <p:spPr>
          <a:xfrm>
            <a:off x="1528872" y="5513775"/>
            <a:ext cx="2308560" cy="8156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Small scale MPI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(Handful of cores)</a:t>
            </a:r>
          </a:p>
        </p:txBody>
      </p:sp>
      <p:sp>
        <p:nvSpPr>
          <p:cNvPr id="66" name="TextBox 65">
            <a:extLst>
              <a:ext uri="{FF2B5EF4-FFF2-40B4-BE49-F238E27FC236}">
                <a16:creationId xmlns:a16="http://schemas.microsoft.com/office/drawing/2014/main" id="{61B461A4-96AD-41F0-AA4B-DEE0E7131CA9}"/>
              </a:ext>
              <a:ext uri="{C183D7F6-B498-43B3-948B-1728B52AA6E4}">
                <adec:decorative xmlns:adec="http://schemas.microsoft.com/office/drawing/2017/decorative" val="1"/>
              </a:ext>
            </a:extLst>
          </p:cNvPr>
          <p:cNvSpPr txBox="1"/>
          <p:nvPr/>
        </p:nvSpPr>
        <p:spPr>
          <a:xfrm>
            <a:off x="8360738" y="5513775"/>
            <a:ext cx="2448492" cy="8156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Extreme scale MPI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(100k+ cores)</a:t>
            </a:r>
          </a:p>
        </p:txBody>
      </p:sp>
      <p:grpSp>
        <p:nvGrpSpPr>
          <p:cNvPr id="30" name="Group 29">
            <a:extLst>
              <a:ext uri="{FF2B5EF4-FFF2-40B4-BE49-F238E27FC236}">
                <a16:creationId xmlns:a16="http://schemas.microsoft.com/office/drawing/2014/main" id="{F5BA0A98-33D7-48EB-B5D5-D27EB3F0969A}"/>
              </a:ext>
              <a:ext uri="{C183D7F6-B498-43B3-948B-1728B52AA6E4}">
                <adec:decorative xmlns:adec="http://schemas.microsoft.com/office/drawing/2017/decorative" val="1"/>
              </a:ext>
            </a:extLst>
          </p:cNvPr>
          <p:cNvGrpSpPr/>
          <p:nvPr/>
        </p:nvGrpSpPr>
        <p:grpSpPr>
          <a:xfrm>
            <a:off x="9957353" y="1799524"/>
            <a:ext cx="1476517" cy="613479"/>
            <a:chOff x="9421953" y="972991"/>
            <a:chExt cx="1697296" cy="952500"/>
          </a:xfrm>
        </p:grpSpPr>
        <p:grpSp>
          <p:nvGrpSpPr>
            <p:cNvPr id="31" name="Group 30">
              <a:extLst>
                <a:ext uri="{FF2B5EF4-FFF2-40B4-BE49-F238E27FC236}">
                  <a16:creationId xmlns:a16="http://schemas.microsoft.com/office/drawing/2014/main" id="{1545BEF9-7364-4D11-811C-76C97A8C981F}"/>
                </a:ext>
              </a:extLst>
            </p:cNvPr>
            <p:cNvGrpSpPr/>
            <p:nvPr/>
          </p:nvGrpSpPr>
          <p:grpSpPr>
            <a:xfrm>
              <a:off x="9421953" y="972991"/>
              <a:ext cx="952500" cy="952500"/>
              <a:chOff x="7748241" y="1104487"/>
              <a:chExt cx="952500" cy="952500"/>
            </a:xfrm>
          </p:grpSpPr>
          <p:sp>
            <p:nvSpPr>
              <p:cNvPr id="37" name="Rectangle 36">
                <a:extLst>
                  <a:ext uri="{FF2B5EF4-FFF2-40B4-BE49-F238E27FC236}">
                    <a16:creationId xmlns:a16="http://schemas.microsoft.com/office/drawing/2014/main" id="{4FAEB1F9-541A-4146-917D-DC9B1DFDAAC7}"/>
                  </a:ext>
                </a:extLst>
              </p:cNvPr>
              <p:cNvSpPr/>
              <p:nvPr/>
            </p:nvSpPr>
            <p:spPr bwMode="auto">
              <a:xfrm>
                <a:off x="7928394" y="1205979"/>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918D47CA-8665-4E20-970E-239800112D6E}"/>
                  </a:ext>
                </a:extLst>
              </p:cNvPr>
              <p:cNvSpPr/>
              <p:nvPr/>
            </p:nvSpPr>
            <p:spPr bwMode="auto">
              <a:xfrm>
                <a:off x="7928394" y="1489803"/>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D1F64B82-3176-4AD2-986C-5BC1E6D79E04}"/>
                  </a:ext>
                </a:extLst>
              </p:cNvPr>
              <p:cNvSpPr/>
              <p:nvPr/>
            </p:nvSpPr>
            <p:spPr bwMode="auto">
              <a:xfrm>
                <a:off x="7935697" y="1765611"/>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506696DE-1981-4698-ABF4-0AB07BEC0D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48241" y="1104487"/>
                <a:ext cx="952500" cy="952500"/>
              </a:xfrm>
              <a:prstGeom prst="rect">
                <a:avLst/>
              </a:prstGeom>
            </p:spPr>
          </p:pic>
        </p:grpSp>
        <p:grpSp>
          <p:nvGrpSpPr>
            <p:cNvPr id="32" name="Group 31">
              <a:extLst>
                <a:ext uri="{FF2B5EF4-FFF2-40B4-BE49-F238E27FC236}">
                  <a16:creationId xmlns:a16="http://schemas.microsoft.com/office/drawing/2014/main" id="{C28899D9-7FD2-4680-B832-933E5792AF05}"/>
                </a:ext>
              </a:extLst>
            </p:cNvPr>
            <p:cNvGrpSpPr/>
            <p:nvPr/>
          </p:nvGrpSpPr>
          <p:grpSpPr>
            <a:xfrm>
              <a:off x="10166749" y="972991"/>
              <a:ext cx="952500" cy="952500"/>
              <a:chOff x="7748241" y="1104487"/>
              <a:chExt cx="952500" cy="952500"/>
            </a:xfrm>
          </p:grpSpPr>
          <p:sp>
            <p:nvSpPr>
              <p:cNvPr id="33" name="Rectangle 32">
                <a:extLst>
                  <a:ext uri="{FF2B5EF4-FFF2-40B4-BE49-F238E27FC236}">
                    <a16:creationId xmlns:a16="http://schemas.microsoft.com/office/drawing/2014/main" id="{403111AF-5E9B-4041-94B9-55B0E97D4E42}"/>
                  </a:ext>
                </a:extLst>
              </p:cNvPr>
              <p:cNvSpPr/>
              <p:nvPr/>
            </p:nvSpPr>
            <p:spPr bwMode="auto">
              <a:xfrm>
                <a:off x="7928394" y="1205979"/>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94BF4790-2420-4C8B-85C1-774139593FD5}"/>
                  </a:ext>
                </a:extLst>
              </p:cNvPr>
              <p:cNvSpPr/>
              <p:nvPr/>
            </p:nvSpPr>
            <p:spPr bwMode="auto">
              <a:xfrm>
                <a:off x="7928394" y="1489803"/>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917F2A3C-38A9-406C-A15C-602B6493635D}"/>
                  </a:ext>
                </a:extLst>
              </p:cNvPr>
              <p:cNvSpPr/>
              <p:nvPr/>
            </p:nvSpPr>
            <p:spPr bwMode="auto">
              <a:xfrm>
                <a:off x="7935697" y="1765611"/>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6" name="Graphic 35">
                <a:extLst>
                  <a:ext uri="{FF2B5EF4-FFF2-40B4-BE49-F238E27FC236}">
                    <a16:creationId xmlns:a16="http://schemas.microsoft.com/office/drawing/2014/main" id="{CFFE55AE-1153-4D8B-9F55-FBF57423B54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48241" y="1104487"/>
                <a:ext cx="952500" cy="952500"/>
              </a:xfrm>
              <a:prstGeom prst="rect">
                <a:avLst/>
              </a:prstGeom>
            </p:spPr>
          </p:pic>
        </p:grpSp>
      </p:grpSp>
      <p:sp>
        <p:nvSpPr>
          <p:cNvPr id="71" name="Rectangle 70">
            <a:extLst>
              <a:ext uri="{FF2B5EF4-FFF2-40B4-BE49-F238E27FC236}">
                <a16:creationId xmlns:a16="http://schemas.microsoft.com/office/drawing/2014/main" id="{C6D41F8E-67C6-49C5-B900-747783F1A4DE}"/>
              </a:ext>
              <a:ext uri="{C183D7F6-B498-43B3-948B-1728B52AA6E4}">
                <adec:decorative xmlns:adec="http://schemas.microsoft.com/office/drawing/2017/decorative" val="1"/>
              </a:ext>
            </a:extLst>
          </p:cNvPr>
          <p:cNvSpPr/>
          <p:nvPr/>
        </p:nvSpPr>
        <p:spPr bwMode="auto">
          <a:xfrm>
            <a:off x="4979490" y="3524799"/>
            <a:ext cx="2289967" cy="1649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49EAFF"/>
                </a:solidFill>
                <a:effectLst/>
                <a:uLnTx/>
                <a:uFillTx/>
                <a:latin typeface="Segoe UI Semibold" panose="020B0502040204020203" pitchFamily="34" charset="0"/>
                <a:ea typeface="Segoe UI" panose="020B0502040204020203" pitchFamily="34" charset="0"/>
                <a:cs typeface="Segoe UI" panose="020B0502040204020203" pitchFamily="34" charset="0"/>
              </a:rPr>
              <a:t>High memory VMs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L: High SSD &amp; IOPS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 Extreme memory</a:t>
            </a:r>
          </a:p>
        </p:txBody>
      </p:sp>
      <p:sp>
        <p:nvSpPr>
          <p:cNvPr id="72" name="Rectangle 71">
            <a:extLst>
              <a:ext uri="{FF2B5EF4-FFF2-40B4-BE49-F238E27FC236}">
                <a16:creationId xmlns:a16="http://schemas.microsoft.com/office/drawing/2014/main" id="{8996B307-D3C6-5E47-9838-C5F883BC61D5}"/>
              </a:ext>
              <a:ext uri="{C183D7F6-B498-43B3-948B-1728B52AA6E4}">
                <adec:decorative xmlns:adec="http://schemas.microsoft.com/office/drawing/2017/decorative" val="1"/>
              </a:ext>
            </a:extLst>
          </p:cNvPr>
          <p:cNvSpPr/>
          <p:nvPr/>
        </p:nvSpPr>
        <p:spPr bwMode="auto">
          <a:xfrm>
            <a:off x="355248" y="4305704"/>
            <a:ext cx="2314165" cy="94564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49EAFF"/>
                </a:solidFill>
                <a:effectLst/>
                <a:uLnTx/>
                <a:uFillTx/>
                <a:latin typeface="Segoe UI Semibold" panose="020B0502040204020203" pitchFamily="34" charset="0"/>
                <a:ea typeface="Segoe UI" panose="020B0502040204020203" pitchFamily="34" charset="0"/>
                <a:cs typeface="Segoe UI" panose="020B0502040204020203" pitchFamily="34" charset="0"/>
              </a:rPr>
              <a:t>A/B series VMs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Burstable virtual</a:t>
            </a:r>
            <a:b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machines (VMs</a:t>
            </a: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t>
            </a:r>
          </a:p>
        </p:txBody>
      </p:sp>
      <p:grpSp>
        <p:nvGrpSpPr>
          <p:cNvPr id="5" name="Group 4">
            <a:extLst>
              <a:ext uri="{FF2B5EF4-FFF2-40B4-BE49-F238E27FC236}">
                <a16:creationId xmlns:a16="http://schemas.microsoft.com/office/drawing/2014/main" id="{C9207B46-00AF-4418-B256-C2AC0736E108}"/>
              </a:ext>
              <a:ext uri="{C183D7F6-B498-43B3-948B-1728B52AA6E4}">
                <adec:decorative xmlns:adec="http://schemas.microsoft.com/office/drawing/2017/decorative" val="1"/>
              </a:ext>
            </a:extLst>
          </p:cNvPr>
          <p:cNvGrpSpPr/>
          <p:nvPr/>
        </p:nvGrpSpPr>
        <p:grpSpPr>
          <a:xfrm>
            <a:off x="3425642" y="3033961"/>
            <a:ext cx="813776" cy="623674"/>
            <a:chOff x="2924440" y="2630608"/>
            <a:chExt cx="813776" cy="623674"/>
          </a:xfrm>
        </p:grpSpPr>
        <p:sp>
          <p:nvSpPr>
            <p:cNvPr id="53" name="monitor" title="Icon of a monitor">
              <a:extLst>
                <a:ext uri="{FF2B5EF4-FFF2-40B4-BE49-F238E27FC236}">
                  <a16:creationId xmlns:a16="http://schemas.microsoft.com/office/drawing/2014/main" id="{D2F1FF78-F23D-43C4-A837-313CB575FFD1}"/>
                </a:ext>
              </a:extLst>
            </p:cNvPr>
            <p:cNvSpPr>
              <a:spLocks noChangeAspect="1" noEditPoints="1"/>
            </p:cNvSpPr>
            <p:nvPr/>
          </p:nvSpPr>
          <p:spPr bwMode="auto">
            <a:xfrm>
              <a:off x="2924440" y="2630608"/>
              <a:ext cx="813776" cy="62367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tx1"/>
            </a:solidFill>
            <a:ln w="38100" cap="sq">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D3AF1DB1-AB32-4D6A-B55B-EE2FE47A5B25}"/>
                </a:ext>
              </a:extLst>
            </p:cNvPr>
            <p:cNvSpPr txBox="1"/>
            <p:nvPr/>
          </p:nvSpPr>
          <p:spPr>
            <a:xfrm>
              <a:off x="2933702" y="2646665"/>
              <a:ext cx="796385" cy="472771"/>
            </a:xfrm>
            <a:prstGeom prst="rect">
              <a:avLst/>
            </a:prstGeom>
            <a:solidFill>
              <a:schemeClr val="bg1"/>
            </a:solidFill>
          </p:spPr>
          <p:txBody>
            <a:bodyPr wrap="square" lIns="0" tIns="33611" rIns="0" bIns="0" rtlCol="0" anchor="ctr" anchorCtr="0">
              <a:noAutofit/>
            </a:bodyPr>
            <a:lstStyle/>
            <a:p>
              <a:pPr marL="0" marR="0" lvl="0" indent="0" algn="ctr" defTabSz="671942" rtl="0" eaLnBrk="1" fontAlgn="auto" latinLnBrk="0" hangingPunct="1">
                <a:lnSpc>
                  <a:spcPct val="90000"/>
                </a:lnSpc>
                <a:spcBef>
                  <a:spcPts val="441"/>
                </a:spcBef>
                <a:spcAft>
                  <a:spcPts val="441"/>
                </a:spcAft>
                <a:buClrTx/>
                <a:buSzTx/>
                <a:buFontTx/>
                <a:buNone/>
                <a:tabLst/>
                <a:defRPr/>
              </a:pPr>
              <a:r>
                <a:rPr kumimoji="0" lang="en-US" sz="1800" b="1" i="0" u="none" strike="noStrike" kern="0" cap="none" spc="0" normalizeH="0" baseline="0" noProof="0">
                  <a:ln>
                    <a:noFill/>
                  </a:ln>
                  <a:solidFill>
                    <a:srgbClr val="49EAFF"/>
                  </a:solidFill>
                  <a:effectLst/>
                  <a:uLnTx/>
                  <a:uFillTx/>
                  <a:latin typeface="Segoe UI Semibold" panose="020B0702040204020203" pitchFamily="34" charset="0"/>
                  <a:ea typeface="Segoe UI" pitchFamily="34" charset="0"/>
                  <a:cs typeface="Segoe UI Semibold" panose="020B0702040204020203" pitchFamily="34" charset="0"/>
                </a:rPr>
                <a:t>D/E/F</a:t>
              </a:r>
            </a:p>
          </p:txBody>
        </p:sp>
      </p:grpSp>
      <p:cxnSp>
        <p:nvCxnSpPr>
          <p:cNvPr id="55" name="Straight Connector 54">
            <a:extLst>
              <a:ext uri="{FF2B5EF4-FFF2-40B4-BE49-F238E27FC236}">
                <a16:creationId xmlns:a16="http://schemas.microsoft.com/office/drawing/2014/main" id="{683E96E4-5684-4CD0-B33A-C3A14564E6AF}"/>
              </a:ext>
              <a:ext uri="{C183D7F6-B498-43B3-948B-1728B52AA6E4}">
                <adec:decorative xmlns:adec="http://schemas.microsoft.com/office/drawing/2017/decorative" val="1"/>
              </a:ext>
            </a:extLst>
          </p:cNvPr>
          <p:cNvCxnSpPr>
            <a:cxnSpLocks/>
          </p:cNvCxnSpPr>
          <p:nvPr/>
        </p:nvCxnSpPr>
        <p:spPr>
          <a:xfrm>
            <a:off x="9580843" y="1143625"/>
            <a:ext cx="0" cy="4361579"/>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D887E50-EB68-4429-B06B-FC389160297C}"/>
              </a:ext>
              <a:ext uri="{C183D7F6-B498-43B3-948B-1728B52AA6E4}">
                <adec:decorative xmlns:adec="http://schemas.microsoft.com/office/drawing/2017/decorative" val="1"/>
              </a:ext>
            </a:extLst>
          </p:cNvPr>
          <p:cNvCxnSpPr>
            <a:cxnSpLocks/>
          </p:cNvCxnSpPr>
          <p:nvPr/>
        </p:nvCxnSpPr>
        <p:spPr>
          <a:xfrm>
            <a:off x="11879352" y="1143625"/>
            <a:ext cx="0" cy="4248318"/>
          </a:xfrm>
          <a:prstGeom prst="line">
            <a:avLst/>
          </a:prstGeom>
          <a:ln w="1587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86D8A65-4904-4DA1-A8FA-AD2090B6F74D}"/>
              </a:ext>
              <a:ext uri="{C183D7F6-B498-43B3-948B-1728B52AA6E4}">
                <adec:decorative xmlns:adec="http://schemas.microsoft.com/office/drawing/2017/decorative" val="1"/>
              </a:ext>
            </a:extLst>
          </p:cNvPr>
          <p:cNvCxnSpPr>
            <a:cxnSpLocks/>
          </p:cNvCxnSpPr>
          <p:nvPr/>
        </p:nvCxnSpPr>
        <p:spPr>
          <a:xfrm>
            <a:off x="7270766" y="1720451"/>
            <a:ext cx="0" cy="3784753"/>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A60F20F-DB6E-4C36-AEA0-43D68B939882}"/>
              </a:ext>
              <a:ext uri="{C183D7F6-B498-43B3-948B-1728B52AA6E4}">
                <adec:decorative xmlns:adec="http://schemas.microsoft.com/office/drawing/2017/decorative" val="1"/>
              </a:ext>
            </a:extLst>
          </p:cNvPr>
          <p:cNvCxnSpPr>
            <a:cxnSpLocks/>
          </p:cNvCxnSpPr>
          <p:nvPr/>
        </p:nvCxnSpPr>
        <p:spPr>
          <a:xfrm>
            <a:off x="4972829" y="2226749"/>
            <a:ext cx="0" cy="3278455"/>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92D4512-9A89-47ED-A7F7-B54B40C81507}"/>
              </a:ext>
              <a:ext uri="{C183D7F6-B498-43B3-948B-1728B52AA6E4}">
                <adec:decorative xmlns:adec="http://schemas.microsoft.com/office/drawing/2017/decorative" val="1"/>
              </a:ext>
            </a:extLst>
          </p:cNvPr>
          <p:cNvCxnSpPr>
            <a:cxnSpLocks/>
          </p:cNvCxnSpPr>
          <p:nvPr/>
        </p:nvCxnSpPr>
        <p:spPr>
          <a:xfrm>
            <a:off x="2663809" y="2733750"/>
            <a:ext cx="0" cy="2771454"/>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689057C-E42A-4553-B0C7-F1FC3D9F786A}"/>
              </a:ext>
              <a:ext uri="{C183D7F6-B498-43B3-948B-1728B52AA6E4}">
                <adec:decorative xmlns:adec="http://schemas.microsoft.com/office/drawing/2017/decorative" val="1"/>
              </a:ext>
            </a:extLst>
          </p:cNvPr>
          <p:cNvCxnSpPr>
            <a:cxnSpLocks/>
          </p:cNvCxnSpPr>
          <p:nvPr/>
        </p:nvCxnSpPr>
        <p:spPr>
          <a:xfrm>
            <a:off x="363786" y="3186108"/>
            <a:ext cx="0" cy="2319096"/>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C819FC6-0CAA-423D-BCB2-53A3EB319F74}"/>
              </a:ext>
              <a:ext uri="{C183D7F6-B498-43B3-948B-1728B52AA6E4}">
                <adec:decorative xmlns:adec="http://schemas.microsoft.com/office/drawing/2017/decorative" val="1"/>
              </a:ext>
            </a:extLst>
          </p:cNvPr>
          <p:cNvSpPr/>
          <p:nvPr/>
        </p:nvSpPr>
        <p:spPr bwMode="auto">
          <a:xfrm>
            <a:off x="9579329" y="2572303"/>
            <a:ext cx="2298715" cy="23781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49EAFF"/>
                </a:solidFill>
                <a:effectLst/>
                <a:uLnTx/>
                <a:uFillTx/>
                <a:latin typeface="Segoe UI Semibold"/>
                <a:ea typeface="Segoe UI" panose="020B0502040204020203" pitchFamily="34" charset="0"/>
                <a:cs typeface="Segoe UI" panose="020B0502040204020203" pitchFamily="34" charset="0"/>
              </a:rPr>
              <a:t>Cray in Azure</a:t>
            </a:r>
          </a:p>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Managed custom</a:t>
            </a:r>
            <a:b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bare-metal server </a:t>
            </a:r>
          </a:p>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Large to extreme-scale</a:t>
            </a:r>
            <a:b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HPC infrastructure</a:t>
            </a:r>
          </a:p>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network integration</a:t>
            </a:r>
          </a:p>
        </p:txBody>
      </p:sp>
      <p:sp>
        <p:nvSpPr>
          <p:cNvPr id="81" name="Rectangle 80">
            <a:extLst>
              <a:ext uri="{FF2B5EF4-FFF2-40B4-BE49-F238E27FC236}">
                <a16:creationId xmlns:a16="http://schemas.microsoft.com/office/drawing/2014/main" id="{F5A34171-47D9-4E76-9AF7-86B51748B6E6}"/>
              </a:ext>
              <a:ext uri="{C183D7F6-B498-43B3-948B-1728B52AA6E4}">
                <adec:decorative xmlns:adec="http://schemas.microsoft.com/office/drawing/2017/decorative" val="1"/>
              </a:ext>
            </a:extLst>
          </p:cNvPr>
          <p:cNvSpPr/>
          <p:nvPr/>
        </p:nvSpPr>
        <p:spPr bwMode="auto">
          <a:xfrm>
            <a:off x="7279305" y="2965544"/>
            <a:ext cx="2298715" cy="23228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49EAFF"/>
                </a:solidFill>
                <a:effectLst/>
                <a:uLnTx/>
                <a:uFillTx/>
                <a:latin typeface="Segoe UI Semibold" panose="020B0502040204020203" pitchFamily="34" charset="0"/>
                <a:ea typeface="Segoe UI" panose="020B0502040204020203" pitchFamily="34" charset="0"/>
                <a:cs typeface="Segoe UI" panose="020B0502040204020203" pitchFamily="34" charset="0"/>
              </a:rPr>
              <a:t>Specialized VMs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H: High memory</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HB: Memory bandwidth</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HC: Compute-bound</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NC: GP-GPU compute</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ND: Deep learning</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NV: Graphics applications</a:t>
            </a:r>
          </a:p>
          <a:p>
            <a:pPr marL="0" marR="0" lvl="0" indent="0" algn="ctr" defTabSz="685313" rtl="0" eaLnBrk="0" fontAlgn="base" latinLnBrk="0" hangingPunct="0">
              <a:lnSpc>
                <a:spcPct val="90000"/>
              </a:lnSpc>
              <a:spcBef>
                <a:spcPts val="441"/>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NP: Programmable FPGA</a:t>
            </a:r>
          </a:p>
          <a:p>
            <a:pPr marL="0" marR="0" lvl="0" indent="0" algn="ctr" defTabSz="685313" rtl="0" eaLnBrk="0" fontAlgn="base" latinLnBrk="0" hangingPunct="0">
              <a:lnSpc>
                <a:spcPct val="90000"/>
              </a:lnSpc>
              <a:spcBef>
                <a:spcPts val="441"/>
              </a:spcBef>
              <a:spcAft>
                <a:spcPts val="441"/>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B3C62F29-5664-4C39-863F-CB2C69520CA9}"/>
              </a:ext>
              <a:ext uri="{C183D7F6-B498-43B3-948B-1728B52AA6E4}">
                <adec:decorative xmlns:adec="http://schemas.microsoft.com/office/drawing/2017/decorative" val="1"/>
              </a:ext>
            </a:extLst>
          </p:cNvPr>
          <p:cNvGrpSpPr/>
          <p:nvPr/>
        </p:nvGrpSpPr>
        <p:grpSpPr>
          <a:xfrm>
            <a:off x="5718227" y="2534340"/>
            <a:ext cx="813776" cy="623674"/>
            <a:chOff x="5745837" y="1913241"/>
            <a:chExt cx="813776" cy="623674"/>
          </a:xfrm>
        </p:grpSpPr>
        <p:sp>
          <p:nvSpPr>
            <p:cNvPr id="83" name="monitor" title="Icon of a monitor">
              <a:extLst>
                <a:ext uri="{FF2B5EF4-FFF2-40B4-BE49-F238E27FC236}">
                  <a16:creationId xmlns:a16="http://schemas.microsoft.com/office/drawing/2014/main" id="{9D1FCF85-1599-4BF3-B37E-9CAD5F21EF87}"/>
                </a:ext>
              </a:extLst>
            </p:cNvPr>
            <p:cNvSpPr>
              <a:spLocks noChangeAspect="1" noEditPoints="1"/>
            </p:cNvSpPr>
            <p:nvPr/>
          </p:nvSpPr>
          <p:spPr bwMode="auto">
            <a:xfrm>
              <a:off x="5745837" y="1913241"/>
              <a:ext cx="813776" cy="62367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tx1"/>
            </a:solidFill>
            <a:ln w="38100" cap="sq">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5E089C69-6E01-4DFE-B4E8-B81E8D3A5B8C}"/>
                </a:ext>
              </a:extLst>
            </p:cNvPr>
            <p:cNvSpPr txBox="1"/>
            <p:nvPr/>
          </p:nvSpPr>
          <p:spPr>
            <a:xfrm>
              <a:off x="5755099" y="1926917"/>
              <a:ext cx="796384" cy="472771"/>
            </a:xfrm>
            <a:prstGeom prst="rect">
              <a:avLst/>
            </a:prstGeom>
            <a:solidFill>
              <a:schemeClr val="bg1"/>
            </a:solidFill>
          </p:spPr>
          <p:txBody>
            <a:bodyPr wrap="square" lIns="0" tIns="33611" rIns="0" bIns="0" rtlCol="0" anchor="ctr" anchorCtr="0">
              <a:noAutofit/>
            </a:bodyPr>
            <a:lstStyle/>
            <a:p>
              <a:pPr marL="0" marR="0" lvl="0" indent="0" algn="ctr" defTabSz="671942" rtl="0" eaLnBrk="1" fontAlgn="auto" latinLnBrk="0" hangingPunct="1">
                <a:lnSpc>
                  <a:spcPct val="90000"/>
                </a:lnSpc>
                <a:spcBef>
                  <a:spcPts val="441"/>
                </a:spcBef>
                <a:spcAft>
                  <a:spcPts val="441"/>
                </a:spcAft>
                <a:buClrTx/>
                <a:buSzTx/>
                <a:buFontTx/>
                <a:buNone/>
                <a:tabLst/>
                <a:defRPr/>
              </a:pPr>
              <a:r>
                <a:rPr kumimoji="0" lang="en-US" sz="1800" b="1" i="0" u="none" strike="noStrike" kern="0" cap="none" spc="0" normalizeH="0" baseline="0" noProof="0">
                  <a:ln>
                    <a:noFill/>
                  </a:ln>
                  <a:solidFill>
                    <a:srgbClr val="49EAFF"/>
                  </a:solidFill>
                  <a:effectLst/>
                  <a:uLnTx/>
                  <a:uFillTx/>
                  <a:latin typeface="Segoe UI Semibold" panose="020B0702040204020203" pitchFamily="34" charset="0"/>
                  <a:ea typeface="Segoe UI" pitchFamily="34" charset="0"/>
                  <a:cs typeface="Segoe UI Semibold" panose="020B0702040204020203" pitchFamily="34" charset="0"/>
                </a:rPr>
                <a:t>L/M</a:t>
              </a:r>
            </a:p>
          </p:txBody>
        </p:sp>
      </p:grpSp>
      <p:grpSp>
        <p:nvGrpSpPr>
          <p:cNvPr id="10" name="Group 9">
            <a:extLst>
              <a:ext uri="{FF2B5EF4-FFF2-40B4-BE49-F238E27FC236}">
                <a16:creationId xmlns:a16="http://schemas.microsoft.com/office/drawing/2014/main" id="{AA9853DC-5E5D-45A9-A626-287D8ED34266}"/>
              </a:ext>
              <a:ext uri="{C183D7F6-B498-43B3-948B-1728B52AA6E4}">
                <adec:decorative xmlns:adec="http://schemas.microsoft.com/office/drawing/2017/decorative" val="1"/>
              </a:ext>
            </a:extLst>
          </p:cNvPr>
          <p:cNvGrpSpPr/>
          <p:nvPr/>
        </p:nvGrpSpPr>
        <p:grpSpPr>
          <a:xfrm>
            <a:off x="8018543" y="2047893"/>
            <a:ext cx="813776" cy="623674"/>
            <a:chOff x="8367694" y="1197677"/>
            <a:chExt cx="813776" cy="623674"/>
          </a:xfrm>
        </p:grpSpPr>
        <p:sp>
          <p:nvSpPr>
            <p:cNvPr id="85" name="monitor" title="Icon of a monitor">
              <a:extLst>
                <a:ext uri="{FF2B5EF4-FFF2-40B4-BE49-F238E27FC236}">
                  <a16:creationId xmlns:a16="http://schemas.microsoft.com/office/drawing/2014/main" id="{9DC4433E-8862-4BF0-B120-D86A44057E7C}"/>
                </a:ext>
              </a:extLst>
            </p:cNvPr>
            <p:cNvSpPr>
              <a:spLocks noChangeAspect="1" noEditPoints="1"/>
            </p:cNvSpPr>
            <p:nvPr/>
          </p:nvSpPr>
          <p:spPr bwMode="auto">
            <a:xfrm>
              <a:off x="8367694" y="1197677"/>
              <a:ext cx="813776" cy="62367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tx1"/>
            </a:solidFill>
            <a:ln w="38100" cap="sq">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FA1B12C0-8DFC-4BB0-8B96-D143B1638ECC}"/>
                </a:ext>
              </a:extLst>
            </p:cNvPr>
            <p:cNvSpPr txBox="1"/>
            <p:nvPr/>
          </p:nvSpPr>
          <p:spPr>
            <a:xfrm>
              <a:off x="8372194" y="1207201"/>
              <a:ext cx="803379" cy="476923"/>
            </a:xfrm>
            <a:prstGeom prst="rect">
              <a:avLst/>
            </a:prstGeom>
            <a:solidFill>
              <a:schemeClr val="bg1"/>
            </a:solidFill>
            <a:ln>
              <a:noFill/>
            </a:ln>
          </p:spPr>
          <p:txBody>
            <a:bodyPr wrap="square" lIns="0" tIns="33611" rIns="0" bIns="0" rtlCol="0" anchor="ctr" anchorCtr="0">
              <a:noAutofit/>
            </a:bodyPr>
            <a:lstStyle/>
            <a:p>
              <a:pPr marL="0" marR="0" lvl="0" indent="0" algn="ctr" defTabSz="671942" rtl="0" eaLnBrk="1" fontAlgn="auto" latinLnBrk="0" hangingPunct="1">
                <a:lnSpc>
                  <a:spcPct val="90000"/>
                </a:lnSpc>
                <a:spcBef>
                  <a:spcPts val="441"/>
                </a:spcBef>
                <a:spcAft>
                  <a:spcPts val="441"/>
                </a:spcAft>
                <a:buClrTx/>
                <a:buSzTx/>
                <a:buFontTx/>
                <a:buNone/>
                <a:tabLst/>
                <a:defRPr/>
              </a:pPr>
              <a:r>
                <a:rPr kumimoji="0" lang="en-US" sz="1800" b="1" i="0" u="none" strike="noStrike" kern="0" cap="none" spc="0" normalizeH="0" baseline="0" noProof="0">
                  <a:ln>
                    <a:noFill/>
                  </a:ln>
                  <a:solidFill>
                    <a:srgbClr val="49EAFF"/>
                  </a:solidFill>
                  <a:effectLst/>
                  <a:uLnTx/>
                  <a:uFillTx/>
                  <a:latin typeface="Segoe UI Semibold" panose="020B0702040204020203" pitchFamily="34" charset="0"/>
                  <a:ea typeface="Segoe UI" pitchFamily="34" charset="0"/>
                  <a:cs typeface="Segoe UI Semibold" panose="020B0702040204020203" pitchFamily="34" charset="0"/>
                </a:rPr>
                <a:t>H/N</a:t>
              </a:r>
            </a:p>
          </p:txBody>
        </p:sp>
      </p:grpSp>
      <p:grpSp>
        <p:nvGrpSpPr>
          <p:cNvPr id="12" name="Group 11">
            <a:extLst>
              <a:ext uri="{FF2B5EF4-FFF2-40B4-BE49-F238E27FC236}">
                <a16:creationId xmlns:a16="http://schemas.microsoft.com/office/drawing/2014/main" id="{5DA44771-34B1-4488-B5D4-80A557A2CC3F}"/>
              </a:ext>
              <a:ext uri="{C183D7F6-B498-43B3-948B-1728B52AA6E4}">
                <adec:decorative xmlns:adec="http://schemas.microsoft.com/office/drawing/2017/decorative" val="1"/>
              </a:ext>
            </a:extLst>
          </p:cNvPr>
          <p:cNvGrpSpPr/>
          <p:nvPr/>
        </p:nvGrpSpPr>
        <p:grpSpPr>
          <a:xfrm>
            <a:off x="1110344" y="3429000"/>
            <a:ext cx="813776" cy="623674"/>
            <a:chOff x="1036423" y="1681524"/>
            <a:chExt cx="813776" cy="623674"/>
          </a:xfrm>
        </p:grpSpPr>
        <p:sp>
          <p:nvSpPr>
            <p:cNvPr id="88" name="monitor" title="Icon of a monitor">
              <a:extLst>
                <a:ext uri="{FF2B5EF4-FFF2-40B4-BE49-F238E27FC236}">
                  <a16:creationId xmlns:a16="http://schemas.microsoft.com/office/drawing/2014/main" id="{AE503C72-E07B-4AB4-B609-38F3555727CE}"/>
                </a:ext>
              </a:extLst>
            </p:cNvPr>
            <p:cNvSpPr>
              <a:spLocks noChangeAspect="1" noEditPoints="1"/>
            </p:cNvSpPr>
            <p:nvPr/>
          </p:nvSpPr>
          <p:spPr bwMode="auto">
            <a:xfrm>
              <a:off x="1036423" y="1681524"/>
              <a:ext cx="813776" cy="62367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tx1"/>
            </a:solidFill>
            <a:ln w="38100" cap="sq">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78BD299A-E0C6-43CB-ACBA-8B4FC00B36A0}"/>
                </a:ext>
              </a:extLst>
            </p:cNvPr>
            <p:cNvSpPr txBox="1"/>
            <p:nvPr/>
          </p:nvSpPr>
          <p:spPr>
            <a:xfrm>
              <a:off x="1043304" y="1689001"/>
              <a:ext cx="803566" cy="483732"/>
            </a:xfrm>
            <a:prstGeom prst="rect">
              <a:avLst/>
            </a:prstGeom>
            <a:solidFill>
              <a:schemeClr val="bg1"/>
            </a:solidFill>
          </p:spPr>
          <p:txBody>
            <a:bodyPr wrap="square" lIns="0" tIns="33611" rIns="0" bIns="0" rtlCol="0" anchor="ctr" anchorCtr="0">
              <a:noAutofit/>
            </a:bodyPr>
            <a:lstStyle/>
            <a:p>
              <a:pPr marL="0" marR="0" lvl="0" indent="0" algn="ctr" defTabSz="671942" rtl="0" eaLnBrk="1" fontAlgn="auto" latinLnBrk="0" hangingPunct="1">
                <a:lnSpc>
                  <a:spcPct val="90000"/>
                </a:lnSpc>
                <a:spcBef>
                  <a:spcPts val="441"/>
                </a:spcBef>
                <a:spcAft>
                  <a:spcPts val="441"/>
                </a:spcAft>
                <a:buClrTx/>
                <a:buSzTx/>
                <a:buFontTx/>
                <a:buNone/>
                <a:tabLst/>
                <a:defRPr/>
              </a:pPr>
              <a:r>
                <a:rPr kumimoji="0" lang="en-US" sz="1800" b="1" i="0" u="none" strike="noStrike" kern="0" cap="none" spc="0" normalizeH="0" baseline="0" noProof="0">
                  <a:ln>
                    <a:noFill/>
                  </a:ln>
                  <a:solidFill>
                    <a:srgbClr val="49EAFF"/>
                  </a:solidFill>
                  <a:effectLst/>
                  <a:uLnTx/>
                  <a:uFillTx/>
                  <a:latin typeface="Segoe UI Semibold" panose="020B0702040204020203" pitchFamily="34" charset="0"/>
                  <a:ea typeface="Segoe UI" pitchFamily="34" charset="0"/>
                  <a:cs typeface="Segoe UI Semibold" panose="020B0702040204020203" pitchFamily="34" charset="0"/>
                </a:rPr>
                <a:t>A/B</a:t>
              </a:r>
            </a:p>
          </p:txBody>
        </p:sp>
      </p:grpSp>
      <p:cxnSp>
        <p:nvCxnSpPr>
          <p:cNvPr id="90" name="Straight Connector 89">
            <a:extLst>
              <a:ext uri="{FF2B5EF4-FFF2-40B4-BE49-F238E27FC236}">
                <a16:creationId xmlns:a16="http://schemas.microsoft.com/office/drawing/2014/main" id="{EC5C4BDE-E5D1-43F7-94E2-F9262DAE7747}"/>
              </a:ext>
              <a:ext uri="{C183D7F6-B498-43B3-948B-1728B52AA6E4}">
                <adec:decorative xmlns:adec="http://schemas.microsoft.com/office/drawing/2017/decorative" val="1"/>
              </a:ext>
            </a:extLst>
          </p:cNvPr>
          <p:cNvCxnSpPr>
            <a:cxnSpLocks/>
          </p:cNvCxnSpPr>
          <p:nvPr/>
        </p:nvCxnSpPr>
        <p:spPr>
          <a:xfrm>
            <a:off x="363786" y="3153219"/>
            <a:ext cx="2300023" cy="0"/>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9D15-1780-47C2-92C5-523BF77FF429}"/>
              </a:ext>
              <a:ext uri="{C183D7F6-B498-43B3-948B-1728B52AA6E4}">
                <adec:decorative xmlns:adec="http://schemas.microsoft.com/office/drawing/2017/decorative" val="1"/>
              </a:ext>
            </a:extLst>
          </p:cNvPr>
          <p:cNvCxnSpPr>
            <a:cxnSpLocks/>
          </p:cNvCxnSpPr>
          <p:nvPr/>
        </p:nvCxnSpPr>
        <p:spPr>
          <a:xfrm>
            <a:off x="2663809" y="2704421"/>
            <a:ext cx="2289191" cy="0"/>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E59328B-9496-47E3-8FD8-09B76829C079}"/>
              </a:ext>
              <a:ext uri="{C183D7F6-B498-43B3-948B-1728B52AA6E4}">
                <adec:decorative xmlns:adec="http://schemas.microsoft.com/office/drawing/2017/decorative" val="1"/>
              </a:ext>
            </a:extLst>
          </p:cNvPr>
          <p:cNvCxnSpPr>
            <a:cxnSpLocks/>
          </p:cNvCxnSpPr>
          <p:nvPr/>
        </p:nvCxnSpPr>
        <p:spPr>
          <a:xfrm>
            <a:off x="4972829" y="2195153"/>
            <a:ext cx="2270934" cy="0"/>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F9FB4CB-77A8-4573-A836-798DA78450ED}"/>
              </a:ext>
              <a:ext uri="{C183D7F6-B498-43B3-948B-1728B52AA6E4}">
                <adec:decorative xmlns:adec="http://schemas.microsoft.com/office/drawing/2017/decorative" val="1"/>
              </a:ext>
            </a:extLst>
          </p:cNvPr>
          <p:cNvCxnSpPr>
            <a:cxnSpLocks/>
          </p:cNvCxnSpPr>
          <p:nvPr/>
        </p:nvCxnSpPr>
        <p:spPr>
          <a:xfrm>
            <a:off x="7270830" y="1686571"/>
            <a:ext cx="2285126" cy="0"/>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27963-0AD0-4D2B-819E-BF6F6948AF2C}"/>
              </a:ext>
              <a:ext uri="{C183D7F6-B498-43B3-948B-1728B52AA6E4}">
                <adec:decorative xmlns:adec="http://schemas.microsoft.com/office/drawing/2017/decorative" val="1"/>
              </a:ext>
            </a:extLst>
          </p:cNvPr>
          <p:cNvCxnSpPr>
            <a:cxnSpLocks/>
          </p:cNvCxnSpPr>
          <p:nvPr/>
        </p:nvCxnSpPr>
        <p:spPr>
          <a:xfrm rot="16200000">
            <a:off x="10739949" y="-46877"/>
            <a:ext cx="0" cy="2319096"/>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AA410DF5-69A9-8C4A-843C-70B09B146838}"/>
              </a:ext>
            </a:extLst>
          </p:cNvPr>
          <p:cNvSpPr>
            <a:spLocks noGrp="1"/>
          </p:cNvSpPr>
          <p:nvPr>
            <p:ph type="title"/>
          </p:nvPr>
        </p:nvSpPr>
        <p:spPr/>
        <p:txBody>
          <a:bodyPr/>
          <a:lstStyle/>
          <a:p>
            <a:r>
              <a:rPr lang="en-US"/>
              <a:t>Solve any HPC or AI workload</a:t>
            </a:r>
          </a:p>
        </p:txBody>
      </p:sp>
    </p:spTree>
    <p:extLst>
      <p:ext uri="{BB962C8B-B14F-4D97-AF65-F5344CB8AC3E}">
        <p14:creationId xmlns:p14="http://schemas.microsoft.com/office/powerpoint/2010/main" val="3705183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50CC228-DF51-D498-B398-876DAD191A72}"/>
              </a:ext>
            </a:extLst>
          </p:cNvPr>
          <p:cNvGrpSpPr/>
          <p:nvPr/>
        </p:nvGrpSpPr>
        <p:grpSpPr>
          <a:xfrm>
            <a:off x="723848" y="5074167"/>
            <a:ext cx="10608573" cy="1017442"/>
            <a:chOff x="723848" y="5074167"/>
            <a:chExt cx="10608573" cy="1017442"/>
          </a:xfrm>
        </p:grpSpPr>
        <p:sp>
          <p:nvSpPr>
            <p:cNvPr id="46" name="Rectangle 45">
              <a:extLst>
                <a:ext uri="{FF2B5EF4-FFF2-40B4-BE49-F238E27FC236}">
                  <a16:creationId xmlns:a16="http://schemas.microsoft.com/office/drawing/2014/main" id="{F4E4C372-369A-A074-D9F2-9644362D270A}"/>
                </a:ext>
              </a:extLst>
            </p:cNvPr>
            <p:cNvSpPr/>
            <p:nvPr/>
          </p:nvSpPr>
          <p:spPr>
            <a:xfrm>
              <a:off x="723848" y="5074167"/>
              <a:ext cx="10608573" cy="1017442"/>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FB40F7-E8BF-4468-A47B-399C6FE7A5FB}"/>
                </a:ext>
                <a:ext uri="{C183D7F6-B498-43B3-948B-1728B52AA6E4}">
                  <adec:decorative xmlns:adec="http://schemas.microsoft.com/office/drawing/2017/decorative" val="1"/>
                </a:ext>
              </a:extLst>
            </p:cNvPr>
            <p:cNvSpPr/>
            <p:nvPr/>
          </p:nvSpPr>
          <p:spPr bwMode="auto">
            <a:xfrm>
              <a:off x="781246" y="5137667"/>
              <a:ext cx="10500898" cy="344929"/>
            </a:xfrm>
            <a:prstGeom prst="rect">
              <a:avLst/>
            </a:prstGeom>
            <a:solidFill>
              <a:schemeClr val="tx2">
                <a:lumMod val="25000"/>
              </a:schemeClr>
            </a:solidFill>
            <a:ln w="9525" cap="flat" cmpd="sng" algn="ctr">
              <a:noFill/>
              <a:prstDash val="solid"/>
            </a:ln>
            <a:effectLst/>
          </p:spPr>
          <p:txBody>
            <a:bodyPr lIns="49728" rIns="49728" rtlCol="0" anchor="t"/>
            <a:lstStyle/>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Archive Tier</a:t>
              </a:r>
            </a:p>
          </p:txBody>
        </p:sp>
        <p:sp>
          <p:nvSpPr>
            <p:cNvPr id="20" name="TextBox 19">
              <a:extLst>
                <a:ext uri="{FF2B5EF4-FFF2-40B4-BE49-F238E27FC236}">
                  <a16:creationId xmlns:a16="http://schemas.microsoft.com/office/drawing/2014/main" id="{B617690A-2C5D-415F-AE31-D854131C4BCA}"/>
                </a:ext>
                <a:ext uri="{C183D7F6-B498-43B3-948B-1728B52AA6E4}">
                  <adec:decorative xmlns:adec="http://schemas.microsoft.com/office/drawing/2017/decorative" val="1"/>
                </a:ext>
              </a:extLst>
            </p:cNvPr>
            <p:cNvSpPr txBox="1"/>
            <p:nvPr/>
          </p:nvSpPr>
          <p:spPr>
            <a:xfrm>
              <a:off x="4374035" y="5570068"/>
              <a:ext cx="3365595" cy="484679"/>
            </a:xfrm>
            <a:prstGeom prst="rect">
              <a:avLst/>
            </a:prstGeom>
            <a:noFill/>
          </p:spPr>
          <p:txBody>
            <a:bodyPr wrap="square" lIns="171426" tIns="137141" rIns="171426" bIns="137141" rtlCol="0">
              <a:noAutofit/>
            </a:bodyPr>
            <a:lstStyle>
              <a:defPPr>
                <a:defRPr lang="en-US"/>
              </a:defPPr>
              <a:lvl1pPr algn="ctr">
                <a:lnSpc>
                  <a:spcPct val="90000"/>
                </a:lnSpc>
                <a:spcAft>
                  <a:spcPts val="600"/>
                </a:spcAft>
                <a:defRPr sz="1400">
                  <a:solidFill>
                    <a:schemeClr val="tx2"/>
                  </a:solidFill>
                </a:defRPr>
              </a:lvl1p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A Cheap, Deep Lake of Data</a:t>
              </a:r>
            </a:p>
          </p:txBody>
        </p:sp>
      </p:grpSp>
      <p:grpSp>
        <p:nvGrpSpPr>
          <p:cNvPr id="21" name="Group 20">
            <a:extLst>
              <a:ext uri="{FF2B5EF4-FFF2-40B4-BE49-F238E27FC236}">
                <a16:creationId xmlns:a16="http://schemas.microsoft.com/office/drawing/2014/main" id="{277D11FD-1656-D35A-30C6-339DAAC4B9FF}"/>
              </a:ext>
            </a:extLst>
          </p:cNvPr>
          <p:cNvGrpSpPr/>
          <p:nvPr/>
        </p:nvGrpSpPr>
        <p:grpSpPr>
          <a:xfrm>
            <a:off x="723848" y="1280807"/>
            <a:ext cx="2586239" cy="2437753"/>
            <a:chOff x="-2466894" y="487"/>
            <a:chExt cx="2586239" cy="2437753"/>
          </a:xfrm>
        </p:grpSpPr>
        <p:sp>
          <p:nvSpPr>
            <p:cNvPr id="23" name="Slide Number Placeholder 3">
              <a:extLst>
                <a:ext uri="{FF2B5EF4-FFF2-40B4-BE49-F238E27FC236}">
                  <a16:creationId xmlns:a16="http://schemas.microsoft.com/office/drawing/2014/main" id="{2940CC6C-E9E0-463D-ACF7-6C57E2EFD3F1}"/>
                </a:ext>
                <a:ext uri="{C183D7F6-B498-43B3-948B-1728B52AA6E4}">
                  <adec:decorative xmlns:adec="http://schemas.microsoft.com/office/drawing/2017/decorative" val="1"/>
                </a:ext>
              </a:extLst>
            </p:cNvPr>
            <p:cNvSpPr txBox="1">
              <a:spLocks/>
            </p:cNvSpPr>
            <p:nvPr/>
          </p:nvSpPr>
          <p:spPr>
            <a:xfrm>
              <a:off x="0" y="487"/>
              <a:ext cx="0" cy="0"/>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6928AE88-BAE8-125F-8E57-556EBA77080D}"/>
                </a:ext>
              </a:extLst>
            </p:cNvPr>
            <p:cNvSpPr/>
            <p:nvPr/>
          </p:nvSpPr>
          <p:spPr>
            <a:xfrm>
              <a:off x="-2466894" y="365971"/>
              <a:ext cx="2586239" cy="2072269"/>
            </a:xfrm>
            <a:prstGeom prst="rect">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6DD3A1-4D0F-4C7C-8E88-07DEE354E525}"/>
                </a:ext>
                <a:ext uri="{C183D7F6-B498-43B3-948B-1728B52AA6E4}">
                  <adec:decorative xmlns:adec="http://schemas.microsoft.com/office/drawing/2017/decorative" val="1"/>
                </a:ext>
              </a:extLst>
            </p:cNvPr>
            <p:cNvSpPr/>
            <p:nvPr/>
          </p:nvSpPr>
          <p:spPr bwMode="auto">
            <a:xfrm>
              <a:off x="-2409496" y="417551"/>
              <a:ext cx="2468531" cy="1028889"/>
            </a:xfrm>
            <a:prstGeom prst="rect">
              <a:avLst/>
            </a:prstGeom>
            <a:solidFill>
              <a:srgbClr val="0078D4"/>
            </a:solidFill>
            <a:ln w="9525" cap="flat" cmpd="sng" algn="ctr">
              <a:noFill/>
              <a:prstDash val="solid"/>
            </a:ln>
            <a:effectLst/>
          </p:spPr>
          <p:txBody>
            <a:bodyPr lIns="49728" rIns="49728" rtlCol="0" anchor="ctr"/>
            <a:lstStyle/>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Scheduler </a:t>
              </a:r>
            </a:p>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Storage</a:t>
              </a:r>
            </a:p>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(LSF, PBS)</a:t>
              </a:r>
              <a:endParaRPr kumimoji="0" lang="en-US" sz="700" b="1"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4" name="TextBox 13">
              <a:extLst>
                <a:ext uri="{FF2B5EF4-FFF2-40B4-BE49-F238E27FC236}">
                  <a16:creationId xmlns:a16="http://schemas.microsoft.com/office/drawing/2014/main" id="{A70C02FE-B344-4D6E-97F0-45EAD6D14C3E}"/>
                </a:ext>
                <a:ext uri="{C183D7F6-B498-43B3-948B-1728B52AA6E4}">
                  <adec:decorative xmlns:adec="http://schemas.microsoft.com/office/drawing/2017/decorative" val="1"/>
                </a:ext>
              </a:extLst>
            </p:cNvPr>
            <p:cNvSpPr txBox="1"/>
            <p:nvPr/>
          </p:nvSpPr>
          <p:spPr>
            <a:xfrm>
              <a:off x="-2379275" y="1542115"/>
              <a:ext cx="2468530" cy="822843"/>
            </a:xfrm>
            <a:prstGeom prst="rect">
              <a:avLst/>
            </a:prstGeom>
            <a:noFill/>
          </p:spPr>
          <p:txBody>
            <a:bodyPr wrap="square" lIns="171426" tIns="137141" rIns="171426" bIns="137141" rtlCol="0">
              <a:noAutofit/>
            </a:bodyPr>
            <a:lstStyle/>
            <a:p>
              <a:pPr marL="0" marR="0" lvl="0" indent="0" algn="ctr" defTabSz="914192" rtl="0" eaLnBrk="1" fontAlgn="auto" latinLnBrk="0" hangingPunct="1">
                <a:spcBef>
                  <a:spcPts val="0"/>
                </a:spcBef>
                <a:spcAft>
                  <a:spcPts val="30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Shared, small files, </a:t>
              </a:r>
            </a:p>
            <a:p>
              <a:pPr marL="0" marR="0" lvl="0" indent="0" algn="ctr" defTabSz="914192" rtl="0" eaLnBrk="1" fontAlgn="auto" latinLnBrk="0" hangingPunct="1">
                <a:spcBef>
                  <a:spcPts val="0"/>
                </a:spcBef>
                <a:spcAft>
                  <a:spcPts val="30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High volumes of smaller transactions</a:t>
              </a:r>
            </a:p>
          </p:txBody>
        </p:sp>
      </p:grpSp>
      <p:grpSp>
        <p:nvGrpSpPr>
          <p:cNvPr id="24" name="Group 23">
            <a:extLst>
              <a:ext uri="{FF2B5EF4-FFF2-40B4-BE49-F238E27FC236}">
                <a16:creationId xmlns:a16="http://schemas.microsoft.com/office/drawing/2014/main" id="{B5B7DC17-6918-A2B2-F018-9902BCF31F47}"/>
              </a:ext>
            </a:extLst>
          </p:cNvPr>
          <p:cNvGrpSpPr/>
          <p:nvPr/>
        </p:nvGrpSpPr>
        <p:grpSpPr>
          <a:xfrm>
            <a:off x="3394879" y="1280807"/>
            <a:ext cx="2586239" cy="2437753"/>
            <a:chOff x="-2466894" y="487"/>
            <a:chExt cx="2586239" cy="2437753"/>
          </a:xfrm>
        </p:grpSpPr>
        <p:sp>
          <p:nvSpPr>
            <p:cNvPr id="25" name="Slide Number Placeholder 3">
              <a:extLst>
                <a:ext uri="{FF2B5EF4-FFF2-40B4-BE49-F238E27FC236}">
                  <a16:creationId xmlns:a16="http://schemas.microsoft.com/office/drawing/2014/main" id="{ED88DF01-F231-BBA4-36DB-09789273FE38}"/>
                </a:ext>
                <a:ext uri="{C183D7F6-B498-43B3-948B-1728B52AA6E4}">
                  <adec:decorative xmlns:adec="http://schemas.microsoft.com/office/drawing/2017/decorative" val="1"/>
                </a:ext>
              </a:extLst>
            </p:cNvPr>
            <p:cNvSpPr txBox="1">
              <a:spLocks/>
            </p:cNvSpPr>
            <p:nvPr/>
          </p:nvSpPr>
          <p:spPr>
            <a:xfrm>
              <a:off x="0" y="487"/>
              <a:ext cx="0" cy="0"/>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CC8A22CF-55C7-8C82-A2F5-8C3091C00155}"/>
                </a:ext>
              </a:extLst>
            </p:cNvPr>
            <p:cNvSpPr/>
            <p:nvPr/>
          </p:nvSpPr>
          <p:spPr>
            <a:xfrm>
              <a:off x="-2466894" y="365971"/>
              <a:ext cx="2586239" cy="2072269"/>
            </a:xfrm>
            <a:prstGeom prst="rect">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D23428A-ED7F-C5C1-CCD7-48CE082D09F8}"/>
                </a:ext>
                <a:ext uri="{C183D7F6-B498-43B3-948B-1728B52AA6E4}">
                  <adec:decorative xmlns:adec="http://schemas.microsoft.com/office/drawing/2017/decorative" val="1"/>
                </a:ext>
              </a:extLst>
            </p:cNvPr>
            <p:cNvSpPr/>
            <p:nvPr/>
          </p:nvSpPr>
          <p:spPr bwMode="auto">
            <a:xfrm>
              <a:off x="-2409496" y="417551"/>
              <a:ext cx="2468531" cy="1028889"/>
            </a:xfrm>
            <a:prstGeom prst="rect">
              <a:avLst/>
            </a:prstGeom>
            <a:solidFill>
              <a:srgbClr val="0078D4"/>
            </a:solidFill>
            <a:ln w="9525" cap="flat" cmpd="sng" algn="ctr">
              <a:noFill/>
              <a:prstDash val="solid"/>
            </a:ln>
            <a:effectLst/>
          </p:spPr>
          <p:txBody>
            <a:bodyPr lIns="49728" rIns="49728" rtlCol="0" anchor="ctr"/>
            <a:lstStyle/>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Tools</a:t>
              </a:r>
            </a:p>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Toolchain Libraries</a:t>
              </a:r>
            </a:p>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Storage</a:t>
              </a:r>
            </a:p>
          </p:txBody>
        </p:sp>
        <p:sp>
          <p:nvSpPr>
            <p:cNvPr id="28" name="TextBox 27">
              <a:extLst>
                <a:ext uri="{FF2B5EF4-FFF2-40B4-BE49-F238E27FC236}">
                  <a16:creationId xmlns:a16="http://schemas.microsoft.com/office/drawing/2014/main" id="{E8331A4E-3134-C7DF-AC7F-5BCD3BA34819}"/>
                </a:ext>
                <a:ext uri="{C183D7F6-B498-43B3-948B-1728B52AA6E4}">
                  <adec:decorative xmlns:adec="http://schemas.microsoft.com/office/drawing/2017/decorative" val="1"/>
                </a:ext>
              </a:extLst>
            </p:cNvPr>
            <p:cNvSpPr txBox="1"/>
            <p:nvPr/>
          </p:nvSpPr>
          <p:spPr>
            <a:xfrm>
              <a:off x="-2408040" y="1484985"/>
              <a:ext cx="2468530" cy="822843"/>
            </a:xfrm>
            <a:prstGeom prst="rect">
              <a:avLst/>
            </a:prstGeom>
            <a:noFill/>
          </p:spPr>
          <p:txBody>
            <a:bodyPr wrap="square" lIns="171426" tIns="137141" rIns="171426" bIns="137141" rtlCol="0">
              <a:noAutofit/>
            </a:bodyPr>
            <a:lstStyle/>
            <a:p>
              <a:pPr marL="0" marR="0" lvl="0" indent="0" algn="ctr" defTabSz="914192" rtl="0" eaLnBrk="1" fontAlgn="auto" latinLnBrk="0" hangingPunct="1">
                <a:spcBef>
                  <a:spcPts val="0"/>
                </a:spcBef>
                <a:spcAft>
                  <a:spcPts val="30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Large number of files, RO</a:t>
              </a:r>
            </a:p>
            <a:p>
              <a:pPr marL="0" marR="0" lvl="0" indent="0" algn="ctr" defTabSz="914192" rtl="0" eaLnBrk="1" fontAlgn="auto" latinLnBrk="0" hangingPunct="1">
                <a:spcBef>
                  <a:spcPts val="0"/>
                </a:spcBef>
                <a:spcAft>
                  <a:spcPts val="30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Scale via Caching</a:t>
              </a:r>
            </a:p>
            <a:p>
              <a:pPr marL="0" marR="0" lvl="0" indent="0" algn="ctr" defTabSz="914192" rtl="0" eaLnBrk="1" fontAlgn="auto" latinLnBrk="0" hangingPunct="1">
                <a:spcBef>
                  <a:spcPts val="0"/>
                </a:spcBef>
                <a:spcAft>
                  <a:spcPts val="30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Shared storage or local</a:t>
              </a:r>
            </a:p>
          </p:txBody>
        </p:sp>
      </p:grpSp>
      <p:grpSp>
        <p:nvGrpSpPr>
          <p:cNvPr id="29" name="Group 28">
            <a:extLst>
              <a:ext uri="{FF2B5EF4-FFF2-40B4-BE49-F238E27FC236}">
                <a16:creationId xmlns:a16="http://schemas.microsoft.com/office/drawing/2014/main" id="{11A40AC4-6D10-D5A0-3CE2-DE6CDCEE5DF4}"/>
              </a:ext>
            </a:extLst>
          </p:cNvPr>
          <p:cNvGrpSpPr/>
          <p:nvPr/>
        </p:nvGrpSpPr>
        <p:grpSpPr>
          <a:xfrm>
            <a:off x="6065910" y="1280807"/>
            <a:ext cx="2586239" cy="2437753"/>
            <a:chOff x="-2466894" y="487"/>
            <a:chExt cx="2586239" cy="2437753"/>
          </a:xfrm>
        </p:grpSpPr>
        <p:sp>
          <p:nvSpPr>
            <p:cNvPr id="30" name="Slide Number Placeholder 3">
              <a:extLst>
                <a:ext uri="{FF2B5EF4-FFF2-40B4-BE49-F238E27FC236}">
                  <a16:creationId xmlns:a16="http://schemas.microsoft.com/office/drawing/2014/main" id="{9F6BBB93-B1B5-ECC7-5221-D31DCC4CACD2}"/>
                </a:ext>
                <a:ext uri="{C183D7F6-B498-43B3-948B-1728B52AA6E4}">
                  <adec:decorative xmlns:adec="http://schemas.microsoft.com/office/drawing/2017/decorative" val="1"/>
                </a:ext>
              </a:extLst>
            </p:cNvPr>
            <p:cNvSpPr txBox="1">
              <a:spLocks/>
            </p:cNvSpPr>
            <p:nvPr/>
          </p:nvSpPr>
          <p:spPr>
            <a:xfrm>
              <a:off x="0" y="487"/>
              <a:ext cx="0" cy="0"/>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6DF39E76-A344-F9BB-8175-338EBD69DA65}"/>
                </a:ext>
              </a:extLst>
            </p:cNvPr>
            <p:cNvSpPr/>
            <p:nvPr/>
          </p:nvSpPr>
          <p:spPr>
            <a:xfrm>
              <a:off x="-2466894" y="365971"/>
              <a:ext cx="2586239" cy="2072269"/>
            </a:xfrm>
            <a:prstGeom prst="rect">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05F301E-1847-95FB-97EF-13F16F843772}"/>
                </a:ext>
                <a:ext uri="{C183D7F6-B498-43B3-948B-1728B52AA6E4}">
                  <adec:decorative xmlns:adec="http://schemas.microsoft.com/office/drawing/2017/decorative" val="1"/>
                </a:ext>
              </a:extLst>
            </p:cNvPr>
            <p:cNvSpPr/>
            <p:nvPr/>
          </p:nvSpPr>
          <p:spPr bwMode="auto">
            <a:xfrm>
              <a:off x="-2409496" y="417551"/>
              <a:ext cx="2468531" cy="1028889"/>
            </a:xfrm>
            <a:prstGeom prst="rect">
              <a:avLst/>
            </a:prstGeom>
            <a:solidFill>
              <a:srgbClr val="0078D4"/>
            </a:solidFill>
            <a:ln w="9525" cap="flat" cmpd="sng" algn="ctr">
              <a:noFill/>
              <a:prstDash val="solid"/>
            </a:ln>
            <a:effectLst/>
          </p:spPr>
          <p:txBody>
            <a:bodyPr lIns="49728" rIns="49728" rtlCol="0" anchor="ctr"/>
            <a:lstStyle/>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Scratch Space for intermediate writes</a:t>
              </a:r>
            </a:p>
          </p:txBody>
        </p:sp>
        <p:sp>
          <p:nvSpPr>
            <p:cNvPr id="33" name="TextBox 32">
              <a:extLst>
                <a:ext uri="{FF2B5EF4-FFF2-40B4-BE49-F238E27FC236}">
                  <a16:creationId xmlns:a16="http://schemas.microsoft.com/office/drawing/2014/main" id="{6CF6BA7B-A6D1-BC64-DC41-85F8B4DCF2F9}"/>
                </a:ext>
                <a:ext uri="{C183D7F6-B498-43B3-948B-1728B52AA6E4}">
                  <adec:decorative xmlns:adec="http://schemas.microsoft.com/office/drawing/2017/decorative" val="1"/>
                </a:ext>
              </a:extLst>
            </p:cNvPr>
            <p:cNvSpPr txBox="1"/>
            <p:nvPr/>
          </p:nvSpPr>
          <p:spPr>
            <a:xfrm>
              <a:off x="-2409496" y="1462125"/>
              <a:ext cx="2468530" cy="822843"/>
            </a:xfrm>
            <a:prstGeom prst="rect">
              <a:avLst/>
            </a:prstGeom>
            <a:noFill/>
          </p:spPr>
          <p:txBody>
            <a:bodyPr wrap="square" lIns="171426" tIns="137141" rIns="171426" bIns="137141" rtlCol="0">
              <a:noAutofit/>
            </a:bodyPr>
            <a:lstStyle/>
            <a:p>
              <a:pPr marL="0" marR="0" lvl="0" indent="0" algn="ctr" defTabSz="914192" rtl="0" eaLnBrk="1" fontAlgn="auto" latinLnBrk="0" hangingPunct="1">
                <a:lnSpc>
                  <a:spcPct val="120000"/>
                </a:lnSpc>
                <a:spcBef>
                  <a:spcPts val="0"/>
                </a:spcBef>
                <a:spcAft>
                  <a:spcPts val="30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Temp space sensitive to write latencies, potentially used multiple times</a:t>
              </a:r>
            </a:p>
          </p:txBody>
        </p:sp>
      </p:grpSp>
      <p:grpSp>
        <p:nvGrpSpPr>
          <p:cNvPr id="34" name="Group 33">
            <a:extLst>
              <a:ext uri="{FF2B5EF4-FFF2-40B4-BE49-F238E27FC236}">
                <a16:creationId xmlns:a16="http://schemas.microsoft.com/office/drawing/2014/main" id="{82D9C458-D7FF-2A91-199F-ADE515DCD6E4}"/>
              </a:ext>
            </a:extLst>
          </p:cNvPr>
          <p:cNvGrpSpPr/>
          <p:nvPr/>
        </p:nvGrpSpPr>
        <p:grpSpPr>
          <a:xfrm>
            <a:off x="8723254" y="1280807"/>
            <a:ext cx="2586239" cy="2437753"/>
            <a:chOff x="-2466894" y="487"/>
            <a:chExt cx="2586239" cy="2437753"/>
          </a:xfrm>
        </p:grpSpPr>
        <p:sp>
          <p:nvSpPr>
            <p:cNvPr id="35" name="Slide Number Placeholder 3">
              <a:extLst>
                <a:ext uri="{FF2B5EF4-FFF2-40B4-BE49-F238E27FC236}">
                  <a16:creationId xmlns:a16="http://schemas.microsoft.com/office/drawing/2014/main" id="{A1FFA676-A28F-BA6A-72F7-C53DCC08A11A}"/>
                </a:ext>
                <a:ext uri="{C183D7F6-B498-43B3-948B-1728B52AA6E4}">
                  <adec:decorative xmlns:adec="http://schemas.microsoft.com/office/drawing/2017/decorative" val="1"/>
                </a:ext>
              </a:extLst>
            </p:cNvPr>
            <p:cNvSpPr txBox="1">
              <a:spLocks/>
            </p:cNvSpPr>
            <p:nvPr/>
          </p:nvSpPr>
          <p:spPr>
            <a:xfrm>
              <a:off x="0" y="487"/>
              <a:ext cx="0" cy="0"/>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0A57CD35-98F3-F436-9C48-4FECAD930D41}"/>
                </a:ext>
              </a:extLst>
            </p:cNvPr>
            <p:cNvSpPr/>
            <p:nvPr/>
          </p:nvSpPr>
          <p:spPr>
            <a:xfrm>
              <a:off x="-2466894" y="365971"/>
              <a:ext cx="2586239" cy="2072269"/>
            </a:xfrm>
            <a:prstGeom prst="rect">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DA51B0E-6A46-7F82-B660-F3E6B35077E7}"/>
                </a:ext>
                <a:ext uri="{C183D7F6-B498-43B3-948B-1728B52AA6E4}">
                  <adec:decorative xmlns:adec="http://schemas.microsoft.com/office/drawing/2017/decorative" val="1"/>
                </a:ext>
              </a:extLst>
            </p:cNvPr>
            <p:cNvSpPr/>
            <p:nvPr/>
          </p:nvSpPr>
          <p:spPr bwMode="auto">
            <a:xfrm>
              <a:off x="-2409496" y="417551"/>
              <a:ext cx="2468531" cy="1028889"/>
            </a:xfrm>
            <a:prstGeom prst="rect">
              <a:avLst/>
            </a:prstGeom>
            <a:solidFill>
              <a:srgbClr val="0078D4"/>
            </a:solidFill>
            <a:ln w="9525" cap="flat" cmpd="sng" algn="ctr">
              <a:noFill/>
              <a:prstDash val="solid"/>
            </a:ln>
            <a:effectLst/>
          </p:spPr>
          <p:txBody>
            <a:bodyPr lIns="49728" rIns="49728" rtlCol="0" anchor="ctr"/>
            <a:lstStyle/>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Checkpoint</a:t>
              </a:r>
            </a:p>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Storage </a:t>
              </a:r>
            </a:p>
          </p:txBody>
        </p:sp>
        <p:sp>
          <p:nvSpPr>
            <p:cNvPr id="38" name="TextBox 37">
              <a:extLst>
                <a:ext uri="{FF2B5EF4-FFF2-40B4-BE49-F238E27FC236}">
                  <a16:creationId xmlns:a16="http://schemas.microsoft.com/office/drawing/2014/main" id="{4D267460-7E08-6D2B-5230-D6EBD9B44DEE}"/>
                </a:ext>
                <a:ext uri="{C183D7F6-B498-43B3-948B-1728B52AA6E4}">
                  <adec:decorative xmlns:adec="http://schemas.microsoft.com/office/drawing/2017/decorative" val="1"/>
                </a:ext>
              </a:extLst>
            </p:cNvPr>
            <p:cNvSpPr txBox="1"/>
            <p:nvPr/>
          </p:nvSpPr>
          <p:spPr>
            <a:xfrm>
              <a:off x="-2409496" y="1577847"/>
              <a:ext cx="2468530" cy="822843"/>
            </a:xfrm>
            <a:prstGeom prst="rect">
              <a:avLst/>
            </a:prstGeom>
            <a:noFill/>
          </p:spPr>
          <p:txBody>
            <a:bodyPr wrap="square" lIns="171426" tIns="137141" rIns="171426" bIns="137141" rtlCol="0">
              <a:noAutofit/>
            </a:bodyPr>
            <a:lstStyle/>
            <a:p>
              <a:pPr marL="0" marR="0" lvl="0" indent="0" algn="ctr" defTabSz="914192" rtl="0" eaLnBrk="1" fontAlgn="auto" latinLnBrk="0" hangingPunct="1">
                <a:spcBef>
                  <a:spcPts val="0"/>
                </a:spcBef>
                <a:spcAft>
                  <a:spcPts val="30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Write-Sensitive</a:t>
              </a:r>
            </a:p>
            <a:p>
              <a:pPr marL="0" marR="0" lvl="0" indent="0" algn="ctr" defTabSz="914192" rtl="0" eaLnBrk="1" fontAlgn="auto" latinLnBrk="0" hangingPunct="1">
                <a:spcBef>
                  <a:spcPts val="0"/>
                </a:spcBef>
                <a:spcAft>
                  <a:spcPts val="30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Shared storage</a:t>
              </a:r>
            </a:p>
          </p:txBody>
        </p:sp>
      </p:grpSp>
      <p:grpSp>
        <p:nvGrpSpPr>
          <p:cNvPr id="47" name="Group 46">
            <a:extLst>
              <a:ext uri="{FF2B5EF4-FFF2-40B4-BE49-F238E27FC236}">
                <a16:creationId xmlns:a16="http://schemas.microsoft.com/office/drawing/2014/main" id="{37CAC2EE-50A2-B8AE-4AA6-6E1F61AD04D3}"/>
              </a:ext>
            </a:extLst>
          </p:cNvPr>
          <p:cNvGrpSpPr/>
          <p:nvPr/>
        </p:nvGrpSpPr>
        <p:grpSpPr>
          <a:xfrm>
            <a:off x="723847" y="3824857"/>
            <a:ext cx="5257271" cy="1249309"/>
            <a:chOff x="723847" y="3824857"/>
            <a:chExt cx="5257271" cy="1249309"/>
          </a:xfrm>
        </p:grpSpPr>
        <p:sp>
          <p:nvSpPr>
            <p:cNvPr id="22" name="Rectangle 21">
              <a:extLst>
                <a:ext uri="{FF2B5EF4-FFF2-40B4-BE49-F238E27FC236}">
                  <a16:creationId xmlns:a16="http://schemas.microsoft.com/office/drawing/2014/main" id="{5D37DD0A-9346-0EB5-4ACA-7906979FC183}"/>
                </a:ext>
              </a:extLst>
            </p:cNvPr>
            <p:cNvSpPr/>
            <p:nvPr/>
          </p:nvSpPr>
          <p:spPr>
            <a:xfrm>
              <a:off x="723847" y="3824857"/>
              <a:ext cx="5257271" cy="1133537"/>
            </a:xfrm>
            <a:prstGeom prst="rect">
              <a:avLst/>
            </a:prstGeom>
            <a:solidFill>
              <a:srgbClr val="002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1A4B06-B2A6-4794-A447-3E6C983FF797}"/>
                </a:ext>
                <a:ext uri="{C183D7F6-B498-43B3-948B-1728B52AA6E4}">
                  <adec:decorative xmlns:adec="http://schemas.microsoft.com/office/drawing/2017/decorative" val="1"/>
                </a:ext>
              </a:extLst>
            </p:cNvPr>
            <p:cNvSpPr/>
            <p:nvPr/>
          </p:nvSpPr>
          <p:spPr bwMode="auto">
            <a:xfrm>
              <a:off x="781246" y="3873615"/>
              <a:ext cx="5139562" cy="377708"/>
            </a:xfrm>
            <a:prstGeom prst="rect">
              <a:avLst/>
            </a:prstGeom>
            <a:solidFill>
              <a:schemeClr val="accent1">
                <a:lumMod val="50000"/>
              </a:schemeClr>
            </a:solidFill>
            <a:ln w="9525" cap="flat" cmpd="sng" algn="ctr">
              <a:noFill/>
              <a:prstDash val="solid"/>
            </a:ln>
            <a:effectLst/>
          </p:spPr>
          <p:txBody>
            <a:bodyPr lIns="49728" rIns="49728" rtlCol="0" anchor="ctr"/>
            <a:lstStyle/>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Source Data</a:t>
              </a:r>
            </a:p>
          </p:txBody>
        </p:sp>
        <p:sp>
          <p:nvSpPr>
            <p:cNvPr id="19" name="TextBox 18">
              <a:extLst>
                <a:ext uri="{FF2B5EF4-FFF2-40B4-BE49-F238E27FC236}">
                  <a16:creationId xmlns:a16="http://schemas.microsoft.com/office/drawing/2014/main" id="{7ABE3B48-7A3A-4AD8-B82E-298D6A3BAEED}"/>
                </a:ext>
                <a:ext uri="{C183D7F6-B498-43B3-948B-1728B52AA6E4}">
                  <adec:decorative xmlns:adec="http://schemas.microsoft.com/office/drawing/2017/decorative" val="1"/>
                </a:ext>
              </a:extLst>
            </p:cNvPr>
            <p:cNvSpPr txBox="1"/>
            <p:nvPr/>
          </p:nvSpPr>
          <p:spPr>
            <a:xfrm>
              <a:off x="1414682" y="4251323"/>
              <a:ext cx="3799597" cy="822843"/>
            </a:xfrm>
            <a:prstGeom prst="rect">
              <a:avLst/>
            </a:prstGeom>
            <a:noFill/>
          </p:spPr>
          <p:txBody>
            <a:bodyPr wrap="square" lIns="171426" tIns="137141" rIns="171426" bIns="137141" rtlCol="0">
              <a:noAutofit/>
            </a:bodyPr>
            <a:lstStyle/>
            <a:p>
              <a:pPr marL="0" marR="0" lvl="0" indent="0" algn="ctr" defTabSz="914192" rtl="0" eaLnBrk="1" fontAlgn="auto" latinLnBrk="0" hangingPunct="1">
                <a:lnSpc>
                  <a:spcPct val="120000"/>
                </a:lnSpc>
                <a:spcBef>
                  <a:spcPts val="0"/>
                </a:spcBef>
                <a:spcAft>
                  <a:spcPts val="30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Size and quantity vary depending on vertical (e.g., Genomics vs Oil &amp; Gas vs Media)</a:t>
              </a:r>
            </a:p>
          </p:txBody>
        </p:sp>
      </p:grpSp>
      <p:grpSp>
        <p:nvGrpSpPr>
          <p:cNvPr id="48" name="Group 47">
            <a:extLst>
              <a:ext uri="{FF2B5EF4-FFF2-40B4-BE49-F238E27FC236}">
                <a16:creationId xmlns:a16="http://schemas.microsoft.com/office/drawing/2014/main" id="{8E1BC5D8-C7CF-ECD3-BEBD-AD6CDC5C7C2F}"/>
              </a:ext>
            </a:extLst>
          </p:cNvPr>
          <p:cNvGrpSpPr/>
          <p:nvPr/>
        </p:nvGrpSpPr>
        <p:grpSpPr>
          <a:xfrm>
            <a:off x="6075150" y="3824857"/>
            <a:ext cx="5257271" cy="1261886"/>
            <a:chOff x="6075150" y="3824857"/>
            <a:chExt cx="5257271" cy="1261886"/>
          </a:xfrm>
        </p:grpSpPr>
        <p:sp>
          <p:nvSpPr>
            <p:cNvPr id="44" name="Rectangle 43">
              <a:extLst>
                <a:ext uri="{FF2B5EF4-FFF2-40B4-BE49-F238E27FC236}">
                  <a16:creationId xmlns:a16="http://schemas.microsoft.com/office/drawing/2014/main" id="{35C3F251-AF6D-C475-51F6-5A89A33864A4}"/>
                </a:ext>
              </a:extLst>
            </p:cNvPr>
            <p:cNvSpPr/>
            <p:nvPr/>
          </p:nvSpPr>
          <p:spPr>
            <a:xfrm>
              <a:off x="6075150" y="3824857"/>
              <a:ext cx="5257271" cy="1133537"/>
            </a:xfrm>
            <a:prstGeom prst="rect">
              <a:avLst/>
            </a:prstGeom>
            <a:solidFill>
              <a:srgbClr val="002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E3D67C9-F7ED-643C-5FE4-49373A064B9C}"/>
                </a:ext>
                <a:ext uri="{C183D7F6-B498-43B3-948B-1728B52AA6E4}">
                  <adec:decorative xmlns:adec="http://schemas.microsoft.com/office/drawing/2017/decorative" val="1"/>
                </a:ext>
              </a:extLst>
            </p:cNvPr>
            <p:cNvSpPr/>
            <p:nvPr/>
          </p:nvSpPr>
          <p:spPr bwMode="auto">
            <a:xfrm>
              <a:off x="6134004" y="3873615"/>
              <a:ext cx="5139562" cy="377708"/>
            </a:xfrm>
            <a:prstGeom prst="rect">
              <a:avLst/>
            </a:prstGeom>
            <a:solidFill>
              <a:schemeClr val="accent1">
                <a:lumMod val="50000"/>
              </a:schemeClr>
            </a:solidFill>
            <a:ln w="9525" cap="flat" cmpd="sng" algn="ctr">
              <a:noFill/>
              <a:prstDash val="solid"/>
            </a:ln>
            <a:effectLst/>
          </p:spPr>
          <p:txBody>
            <a:bodyPr lIns="49728" rIns="49728" rtlCol="0" anchor="ctr"/>
            <a:lstStyle/>
            <a:p>
              <a:pPr marL="0" marR="0" lvl="0" indent="0" algn="ctr" defTabSz="7459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Results</a:t>
              </a:r>
            </a:p>
          </p:txBody>
        </p:sp>
        <p:sp>
          <p:nvSpPr>
            <p:cNvPr id="18" name="TextBox 17">
              <a:extLst>
                <a:ext uri="{FF2B5EF4-FFF2-40B4-BE49-F238E27FC236}">
                  <a16:creationId xmlns:a16="http://schemas.microsoft.com/office/drawing/2014/main" id="{EF566B06-10A2-48AF-AB24-50549DF697D2}"/>
                </a:ext>
                <a:ext uri="{C183D7F6-B498-43B3-948B-1728B52AA6E4}">
                  <adec:decorative xmlns:adec="http://schemas.microsoft.com/office/drawing/2017/decorative" val="1"/>
                </a:ext>
              </a:extLst>
            </p:cNvPr>
            <p:cNvSpPr txBox="1"/>
            <p:nvPr/>
          </p:nvSpPr>
          <p:spPr>
            <a:xfrm>
              <a:off x="6652558" y="4263900"/>
              <a:ext cx="4069467" cy="822843"/>
            </a:xfrm>
            <a:prstGeom prst="rect">
              <a:avLst/>
            </a:prstGeom>
            <a:noFill/>
          </p:spPr>
          <p:txBody>
            <a:bodyPr wrap="square" lIns="171426" tIns="137141" rIns="171426" bIns="137141" rtlCol="0">
              <a:noAutofit/>
            </a:bodyPr>
            <a:lstStyle/>
            <a:p>
              <a:pPr marL="0" marR="0" lvl="0" indent="0" algn="ctr" defTabSz="914192" rtl="0" eaLnBrk="1" fontAlgn="auto" latinLnBrk="0" hangingPunct="1">
                <a:spcBef>
                  <a:spcPts val="0"/>
                </a:spcBef>
                <a:spcAft>
                  <a:spcPts val="30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Shared storage</a:t>
              </a:r>
            </a:p>
            <a:p>
              <a:pPr marL="0" marR="0" lvl="0" indent="0" algn="ctr" defTabSz="914192" rtl="0" eaLnBrk="1" fontAlgn="auto" latinLnBrk="0" hangingPunct="1">
                <a:spcBef>
                  <a:spcPts val="0"/>
                </a:spcBef>
                <a:spcAft>
                  <a:spcPts val="30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Requirements vary per vertical</a:t>
              </a:r>
            </a:p>
          </p:txBody>
        </p:sp>
      </p:grpSp>
      <p:sp>
        <p:nvSpPr>
          <p:cNvPr id="3" name="Title 2">
            <a:extLst>
              <a:ext uri="{FF2B5EF4-FFF2-40B4-BE49-F238E27FC236}">
                <a16:creationId xmlns:a16="http://schemas.microsoft.com/office/drawing/2014/main" id="{846F32EE-486D-F71F-2FFB-4D0F0FF075B1}"/>
              </a:ext>
            </a:extLst>
          </p:cNvPr>
          <p:cNvSpPr>
            <a:spLocks noGrp="1"/>
          </p:cNvSpPr>
          <p:nvPr>
            <p:ph type="title"/>
          </p:nvPr>
        </p:nvSpPr>
        <p:spPr/>
        <p:txBody>
          <a:bodyPr/>
          <a:lstStyle/>
          <a:p>
            <a:r>
              <a:rPr lang="en-US"/>
              <a:t>Storage Options for HPC</a:t>
            </a:r>
          </a:p>
        </p:txBody>
      </p:sp>
    </p:spTree>
    <p:extLst>
      <p:ext uri="{BB962C8B-B14F-4D97-AF65-F5344CB8AC3E}">
        <p14:creationId xmlns:p14="http://schemas.microsoft.com/office/powerpoint/2010/main" val="165647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77CA8A5-3B9A-E5CF-C91B-D2DB58D68F2E}"/>
              </a:ext>
            </a:extLst>
          </p:cNvPr>
          <p:cNvSpPr>
            <a:spLocks noGrp="1"/>
          </p:cNvSpPr>
          <p:nvPr>
            <p:ph idx="1"/>
          </p:nvPr>
        </p:nvSpPr>
        <p:spPr>
          <a:xfrm>
            <a:off x="552450" y="1363226"/>
            <a:ext cx="6509253" cy="3818083"/>
          </a:xfrm>
        </p:spPr>
        <p:txBody>
          <a:bodyPr>
            <a:noAutofit/>
          </a:bodyPr>
          <a:lstStyle/>
          <a:p>
            <a:pPr marL="0" indent="0">
              <a:buNone/>
            </a:pPr>
            <a:r>
              <a:rPr lang="en-US" sz="2000"/>
              <a:t>Distributed, in-memory, scalable solution providing super-fast data access</a:t>
            </a:r>
          </a:p>
          <a:p>
            <a:r>
              <a:rPr lang="en-US" sz="1800"/>
              <a:t>Throughput and performance to handle millions of requests per second with down to sub-millisecond latency</a:t>
            </a:r>
          </a:p>
          <a:p>
            <a:r>
              <a:rPr lang="en-US" sz="1800"/>
              <a:t>Fully managed service with automatic patching, updates, scaling and provisioning</a:t>
            </a:r>
          </a:p>
          <a:p>
            <a:r>
              <a:rPr lang="en-US" sz="1800" err="1"/>
              <a:t>RedisBloom</a:t>
            </a:r>
            <a:r>
              <a:rPr lang="en-US" sz="1800"/>
              <a:t>, </a:t>
            </a:r>
            <a:r>
              <a:rPr lang="en-US" sz="1800" err="1"/>
              <a:t>RediSearch</a:t>
            </a:r>
            <a:r>
              <a:rPr lang="en-US" sz="1800"/>
              <a:t>, and </a:t>
            </a:r>
            <a:r>
              <a:rPr lang="en-US" sz="1800" err="1"/>
              <a:t>RedisTimeSeries</a:t>
            </a:r>
            <a:r>
              <a:rPr lang="en-US" sz="1800"/>
              <a:t> module integration</a:t>
            </a:r>
          </a:p>
          <a:p>
            <a:pPr lvl="1"/>
            <a:r>
              <a:rPr lang="en-US" sz="1400"/>
              <a:t>Supports data analysis, search and streaming</a:t>
            </a:r>
          </a:p>
          <a:p>
            <a:r>
              <a:rPr lang="en-US" sz="1800"/>
              <a:t>Powerful capabilities </a:t>
            </a:r>
          </a:p>
          <a:p>
            <a:pPr lvl="1"/>
            <a:r>
              <a:rPr lang="en-US" sz="1400"/>
              <a:t>Clustering, active geo-replication, Redis on Flash and availability of up to 99.999 per cent</a:t>
            </a:r>
          </a:p>
          <a:p>
            <a:endParaRPr lang="en-CA" sz="2000"/>
          </a:p>
        </p:txBody>
      </p:sp>
      <p:pic>
        <p:nvPicPr>
          <p:cNvPr id="1030" name="Picture 6" descr="Redis Logo transparent PNG - StickPNG">
            <a:extLst>
              <a:ext uri="{FF2B5EF4-FFF2-40B4-BE49-F238E27FC236}">
                <a16:creationId xmlns:a16="http://schemas.microsoft.com/office/drawing/2014/main" id="{846C4BE9-58DE-BAFF-44EE-3E2F8B3A5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0301" y="1827407"/>
            <a:ext cx="3728707" cy="320318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1458565-3C9A-179A-8D60-07D1B0F3BAF1}"/>
              </a:ext>
            </a:extLst>
          </p:cNvPr>
          <p:cNvSpPr>
            <a:spLocks noGrp="1"/>
          </p:cNvSpPr>
          <p:nvPr>
            <p:ph type="title"/>
          </p:nvPr>
        </p:nvSpPr>
        <p:spPr/>
        <p:txBody>
          <a:bodyPr/>
          <a:lstStyle/>
          <a:p>
            <a:r>
              <a:rPr lang="en-US"/>
              <a:t>Azure Cache for Redis</a:t>
            </a:r>
          </a:p>
        </p:txBody>
      </p:sp>
    </p:spTree>
    <p:extLst>
      <p:ext uri="{BB962C8B-B14F-4D97-AF65-F5344CB8AC3E}">
        <p14:creationId xmlns:p14="http://schemas.microsoft.com/office/powerpoint/2010/main" val="149560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18416" y="4615426"/>
            <a:ext cx="710907" cy="710907"/>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7574442" y="4520219"/>
            <a:ext cx="1605637" cy="390912"/>
          </a:xfrm>
          <a:prstGeom prst="rect">
            <a:avLst/>
          </a:prstGeom>
          <a:noFill/>
        </p:spPr>
        <p:txBody>
          <a:bodyPr wrap="square" lIns="0" tIns="143366" rIns="0" bIns="143366" rtlCol="0" anchor="ctr">
            <a:noAutofit/>
          </a:bodyPr>
          <a:lstStyle/>
          <a:p>
            <a:pPr marL="0" marR="0" lvl="0" indent="0"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FFFF"/>
                </a:solidFill>
                <a:effectLst/>
                <a:uLnTx/>
                <a:uFillTx/>
                <a:latin typeface="Segoe UI Semibold" panose="020B0702040204020203" pitchFamily="34" charset="0"/>
                <a:cs typeface="Segoe UI Semibold" panose="020B0702040204020203" pitchFamily="34" charset="0"/>
              </a:rPr>
              <a:t>App Service</a:t>
            </a:r>
          </a:p>
        </p:txBody>
      </p:sp>
      <p:sp>
        <p:nvSpPr>
          <p:cNvPr id="131" name="TextBox 130">
            <a:extLst>
              <a:ext uri="{FF2B5EF4-FFF2-40B4-BE49-F238E27FC236}">
                <a16:creationId xmlns:a16="http://schemas.microsoft.com/office/drawing/2014/main" id="{0C4C0459-6907-499B-83AC-9E527EC75D32}"/>
              </a:ext>
            </a:extLst>
          </p:cNvPr>
          <p:cNvSpPr txBox="1"/>
          <p:nvPr/>
        </p:nvSpPr>
        <p:spPr>
          <a:xfrm>
            <a:off x="7419091" y="4752533"/>
            <a:ext cx="2996561" cy="664797"/>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DengXian" panose="02010600030101010101" pitchFamily="2" charset="-122"/>
                <a:cs typeface="Arial" panose="020B0604020202020204" pitchFamily="34" charset="0"/>
              </a:rPr>
              <a:t>Deploy web apps or APIs using containers in a PaaS environment</a:t>
            </a:r>
            <a:endParaRPr kumimoji="0" lang="en-US" sz="1200" b="0" i="0" u="none" strike="noStrike" kern="1200" cap="none" spc="0" normalizeH="0" baseline="0" noProof="0">
              <a:ln>
                <a:noFill/>
              </a:ln>
              <a:effectLst/>
              <a:uLnTx/>
              <a:uFillTx/>
              <a:latin typeface="Calibri" panose="020F0502020204030204" pitchFamily="34" charset="0"/>
              <a:ea typeface="DengXian" panose="02010600030101010101" pitchFamily="2" charset="-122"/>
              <a:cs typeface="Arial" panose="020B0604020202020204" pitchFamily="34" charset="0"/>
            </a:endParaRP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8037" y="1870433"/>
            <a:ext cx="765605" cy="765605"/>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1625065" y="1777936"/>
            <a:ext cx="1605637"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FFFF"/>
                </a:solidFill>
                <a:effectLst/>
                <a:uLnTx/>
                <a:uFillTx/>
                <a:latin typeface="Segoe UI Semibold" panose="020B0702040204020203" pitchFamily="34" charset="0"/>
                <a:cs typeface="Segoe UI Semibold" panose="020B0702040204020203" pitchFamily="34" charset="0"/>
              </a:rPr>
              <a:t>Service Fabric</a:t>
            </a:r>
          </a:p>
        </p:txBody>
      </p:sp>
      <p:sp>
        <p:nvSpPr>
          <p:cNvPr id="135" name="TextBox 134">
            <a:extLst>
              <a:ext uri="{FF2B5EF4-FFF2-40B4-BE49-F238E27FC236}">
                <a16:creationId xmlns:a16="http://schemas.microsoft.com/office/drawing/2014/main" id="{813476EE-35E8-413D-BD0F-D5748778640B}"/>
              </a:ext>
            </a:extLst>
          </p:cNvPr>
          <p:cNvSpPr txBox="1"/>
          <p:nvPr/>
        </p:nvSpPr>
        <p:spPr>
          <a:xfrm>
            <a:off x="1630853" y="1992580"/>
            <a:ext cx="2367028" cy="849463"/>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DengXian" panose="02010600030101010101" pitchFamily="2" charset="-122"/>
                <a:cs typeface="Arial" panose="020B0604020202020204" pitchFamily="34" charset="0"/>
              </a:rPr>
              <a:t>Modernize .NET applications to microservices using Windows Server containers</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695164" y="1775266"/>
            <a:ext cx="1842191" cy="390912"/>
          </a:xfrm>
          <a:prstGeom prst="rect">
            <a:avLst/>
          </a:prstGeom>
          <a:noFill/>
        </p:spPr>
        <p:txBody>
          <a:bodyPr wrap="square" lIns="0" tIns="143366" rIns="0" bIns="143366" rtlCol="0" anchor="ctr">
            <a:noAutofit/>
          </a:bodyPr>
          <a:lstStyle/>
          <a:p>
            <a:pPr marL="0" marR="0" lvl="0" indent="0"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FFFF"/>
                </a:solidFill>
                <a:effectLst/>
                <a:uLnTx/>
                <a:uFillTx/>
                <a:latin typeface="Segoe UI Semibold" panose="020B0702040204020203" pitchFamily="34" charset="0"/>
                <a:cs typeface="Segoe UI Semibold" panose="020B07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091926" y="1903423"/>
            <a:ext cx="1465427" cy="769350"/>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9423738" y="1773972"/>
            <a:ext cx="1842191" cy="390912"/>
          </a:xfrm>
          <a:prstGeom prst="rect">
            <a:avLst/>
          </a:prstGeom>
          <a:noFill/>
        </p:spPr>
        <p:txBody>
          <a:bodyPr wrap="square" lIns="0" tIns="143366" rIns="0" bIns="143366" rtlCol="0" anchor="ctr">
            <a:noAutofit/>
          </a:bodyPr>
          <a:lstStyle/>
          <a:p>
            <a:pPr marL="0" marR="0" lvl="0" indent="0"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FFFF"/>
                </a:solidFill>
                <a:effectLst/>
                <a:uLnTx/>
                <a:uFillTx/>
                <a:latin typeface="Segoe UI Semibold" panose="020B0702040204020203" pitchFamily="34" charset="0"/>
                <a:cs typeface="Segoe UI Semibold" panose="020B0702040204020203" pitchFamily="34" charset="0"/>
              </a:rPr>
              <a:t>Container Instance</a:t>
            </a:r>
          </a:p>
        </p:txBody>
      </p:sp>
      <p:sp>
        <p:nvSpPr>
          <p:cNvPr id="146" name="TextBox 145">
            <a:extLst>
              <a:ext uri="{FF2B5EF4-FFF2-40B4-BE49-F238E27FC236}">
                <a16:creationId xmlns:a16="http://schemas.microsoft.com/office/drawing/2014/main" id="{7B5E5225-BDFF-4C3A-AFA0-097453AF17B8}"/>
              </a:ext>
            </a:extLst>
          </p:cNvPr>
          <p:cNvSpPr txBox="1"/>
          <p:nvPr/>
        </p:nvSpPr>
        <p:spPr>
          <a:xfrm>
            <a:off x="5526345" y="1993098"/>
            <a:ext cx="1895085" cy="849463"/>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100000"/>
              </a:lnSpc>
              <a:spcBef>
                <a:spcPts val="882"/>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DengXian" panose="02010600030101010101" pitchFamily="2" charset="-122"/>
                <a:cs typeface="Arial" panose="020B0604020202020204" pitchFamily="34" charset="0"/>
              </a:rPr>
              <a:t>Scale and orchestrate Linux containers using Kubernetes</a:t>
            </a:r>
          </a:p>
        </p:txBody>
      </p:sp>
      <p:sp>
        <p:nvSpPr>
          <p:cNvPr id="147" name="TextBox 146">
            <a:extLst>
              <a:ext uri="{FF2B5EF4-FFF2-40B4-BE49-F238E27FC236}">
                <a16:creationId xmlns:a16="http://schemas.microsoft.com/office/drawing/2014/main" id="{685D935C-E2A4-4A01-A7C2-F4B72E3947AF}"/>
              </a:ext>
            </a:extLst>
          </p:cNvPr>
          <p:cNvSpPr txBox="1"/>
          <p:nvPr/>
        </p:nvSpPr>
        <p:spPr>
          <a:xfrm>
            <a:off x="3103424" y="4530230"/>
            <a:ext cx="15775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FFFF"/>
                </a:solidFill>
                <a:effectLst/>
                <a:uLnTx/>
                <a:uFillTx/>
                <a:latin typeface="Segoe UI Semibold" panose="020B0702040204020203" pitchFamily="34" charset="0"/>
                <a:cs typeface="Segoe UI Semibold" panose="020B0702040204020203" pitchFamily="34" charset="0"/>
              </a:rPr>
              <a:t>Ecosystem</a:t>
            </a:r>
          </a:p>
        </p:txBody>
      </p:sp>
      <p:pic>
        <p:nvPicPr>
          <p:cNvPr id="2054" name="Picture 6" descr="Image result for docker logo png">
            <a:extLst>
              <a:ext uri="{FF2B5EF4-FFF2-40B4-BE49-F238E27FC236}">
                <a16:creationId xmlns:a16="http://schemas.microsoft.com/office/drawing/2014/main" id="{133AB05E-5CDA-4EAD-A15C-4C6F71300DA5}"/>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b="34790"/>
          <a:stretch/>
        </p:blipFill>
        <p:spPr bwMode="auto">
          <a:xfrm>
            <a:off x="2159860" y="4587495"/>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openshift logo png">
            <a:extLst>
              <a:ext uri="{FF2B5EF4-FFF2-40B4-BE49-F238E27FC236}">
                <a16:creationId xmlns:a16="http://schemas.microsoft.com/office/drawing/2014/main" id="{10A231FD-B366-49D4-8A6A-24B56E4A39E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2232394" y="4990111"/>
            <a:ext cx="379258" cy="3101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ivotal cloud foundry logo png">
            <a:extLst>
              <a:ext uri="{FF2B5EF4-FFF2-40B4-BE49-F238E27FC236}">
                <a16:creationId xmlns:a16="http://schemas.microsoft.com/office/drawing/2014/main" id="{DACCBBEE-BC01-4958-B4DE-F6E0385DDF0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2792060" y="4633759"/>
            <a:ext cx="361120" cy="28738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esosphere logo png">
            <a:extLst>
              <a:ext uri="{FF2B5EF4-FFF2-40B4-BE49-F238E27FC236}">
                <a16:creationId xmlns:a16="http://schemas.microsoft.com/office/drawing/2014/main" id="{5FDCF1A2-0A79-4D94-A69C-70AFE8FF9DC8}"/>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2702110" y="5062514"/>
            <a:ext cx="541020" cy="227885"/>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a:extLst>
              <a:ext uri="{FF2B5EF4-FFF2-40B4-BE49-F238E27FC236}">
                <a16:creationId xmlns:a16="http://schemas.microsoft.com/office/drawing/2014/main" id="{7D9E934B-CF63-47F7-985E-D74C9DE37E05}"/>
              </a:ext>
            </a:extLst>
          </p:cNvPr>
          <p:cNvSpPr txBox="1"/>
          <p:nvPr/>
        </p:nvSpPr>
        <p:spPr>
          <a:xfrm>
            <a:off x="3243131" y="4752533"/>
            <a:ext cx="2562962" cy="664797"/>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DengXian" panose="02010600030101010101" pitchFamily="2" charset="-122"/>
                <a:cs typeface="Arial" panose="020B0604020202020204" pitchFamily="34" charset="0"/>
              </a:rPr>
              <a:t>Bring your Partner solutions that run great on Azure </a:t>
            </a:r>
          </a:p>
        </p:txBody>
      </p:sp>
      <p:sp>
        <p:nvSpPr>
          <p:cNvPr id="2" name="Rectangle 1">
            <a:extLst>
              <a:ext uri="{FF2B5EF4-FFF2-40B4-BE49-F238E27FC236}">
                <a16:creationId xmlns:a16="http://schemas.microsoft.com/office/drawing/2014/main" id="{C72E1F15-6A1B-4D83-80B4-7CBD1FD105BE}"/>
              </a:ext>
            </a:extLst>
          </p:cNvPr>
          <p:cNvSpPr/>
          <p:nvPr/>
        </p:nvSpPr>
        <p:spPr>
          <a:xfrm>
            <a:off x="9248845" y="1992292"/>
            <a:ext cx="2017084" cy="849463"/>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100000"/>
              </a:lnSpc>
              <a:spcBef>
                <a:spcPts val="882"/>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DengXian" panose="02010600030101010101" pitchFamily="2" charset="-122"/>
                <a:cs typeface="Arial" panose="020B0604020202020204" pitchFamily="34" charset="0"/>
              </a:rPr>
              <a:t>Elastically burst from your Azure Kubernetes Service (AKS) cluster</a:t>
            </a:r>
          </a:p>
        </p:txBody>
      </p:sp>
      <p:sp>
        <p:nvSpPr>
          <p:cNvPr id="52" name="Graphic 27">
            <a:extLst>
              <a:ext uri="{FF2B5EF4-FFF2-40B4-BE49-F238E27FC236}">
                <a16:creationId xmlns:a16="http://schemas.microsoft.com/office/drawing/2014/main" id="{8B84C6CF-5839-4929-AA2D-46E7833E4A8D}"/>
              </a:ext>
            </a:extLst>
          </p:cNvPr>
          <p:cNvSpPr/>
          <p:nvPr/>
        </p:nvSpPr>
        <p:spPr>
          <a:xfrm>
            <a:off x="4631717" y="1867629"/>
            <a:ext cx="868020" cy="765604"/>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5" name="TextBox 54">
            <a:extLst>
              <a:ext uri="{FF2B5EF4-FFF2-40B4-BE49-F238E27FC236}">
                <a16:creationId xmlns:a16="http://schemas.microsoft.com/office/drawing/2014/main" id="{96517CF9-A305-4F3A-B82A-CFD652A7834B}"/>
              </a:ext>
            </a:extLst>
          </p:cNvPr>
          <p:cNvSpPr txBox="1"/>
          <p:nvPr/>
        </p:nvSpPr>
        <p:spPr>
          <a:xfrm>
            <a:off x="1783524" y="3122080"/>
            <a:ext cx="1605637" cy="390912"/>
          </a:xfrm>
          <a:prstGeom prst="rect">
            <a:avLst/>
          </a:prstGeom>
          <a:noFill/>
        </p:spPr>
        <p:txBody>
          <a:bodyPr wrap="square" lIns="0" tIns="143366" rIns="0" bIns="143366" rtlCol="0" anchor="ctr">
            <a:noAutofit/>
          </a:bodyPr>
          <a:lstStyle/>
          <a:p>
            <a:pPr marL="0" marR="0" lvl="0" indent="0"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FFFF"/>
                </a:solidFill>
                <a:effectLst/>
                <a:uLnTx/>
                <a:uFillTx/>
                <a:latin typeface="Segoe UI Semibold" panose="020B0702040204020203" pitchFamily="34" charset="0"/>
                <a:cs typeface="Segoe UI Semibold" panose="020B0702040204020203" pitchFamily="34" charset="0"/>
              </a:rPr>
              <a:t>Functions</a:t>
            </a:r>
          </a:p>
        </p:txBody>
      </p:sp>
      <p:sp>
        <p:nvSpPr>
          <p:cNvPr id="56" name="TextBox 55">
            <a:extLst>
              <a:ext uri="{FF2B5EF4-FFF2-40B4-BE49-F238E27FC236}">
                <a16:creationId xmlns:a16="http://schemas.microsoft.com/office/drawing/2014/main" id="{DDC5821C-8D8F-4ABD-8766-72C6F96A0A7D}"/>
              </a:ext>
            </a:extLst>
          </p:cNvPr>
          <p:cNvSpPr txBox="1"/>
          <p:nvPr/>
        </p:nvSpPr>
        <p:spPr>
          <a:xfrm>
            <a:off x="1628799" y="3340687"/>
            <a:ext cx="2428181" cy="849463"/>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DengXian" panose="02010600030101010101" pitchFamily="2" charset="-122"/>
                <a:cs typeface="Arial" panose="020B0604020202020204" pitchFamily="34" charset="0"/>
              </a:rPr>
              <a:t>Run code on-demand without having to explicitly provision or manage infrastructure</a:t>
            </a:r>
          </a:p>
        </p:txBody>
      </p:sp>
      <p:sp>
        <p:nvSpPr>
          <p:cNvPr id="59" name="TextBox 58">
            <a:extLst>
              <a:ext uri="{FF2B5EF4-FFF2-40B4-BE49-F238E27FC236}">
                <a16:creationId xmlns:a16="http://schemas.microsoft.com/office/drawing/2014/main" id="{3ABCA9BB-7CD6-43EA-9565-25C42EA3280A}"/>
              </a:ext>
            </a:extLst>
          </p:cNvPr>
          <p:cNvSpPr txBox="1"/>
          <p:nvPr/>
        </p:nvSpPr>
        <p:spPr>
          <a:xfrm>
            <a:off x="5723686" y="3122080"/>
            <a:ext cx="1605637" cy="390912"/>
          </a:xfrm>
          <a:prstGeom prst="rect">
            <a:avLst/>
          </a:prstGeom>
          <a:noFill/>
        </p:spPr>
        <p:txBody>
          <a:bodyPr wrap="square" lIns="0" tIns="143366" rIns="0" bIns="143366" rtlCol="0" anchor="ctr">
            <a:noAutofit/>
          </a:bodyPr>
          <a:lstStyle/>
          <a:p>
            <a:pPr marL="0" marR="0" lvl="0" indent="0"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FFFF"/>
                </a:solidFill>
                <a:effectLst/>
                <a:uLnTx/>
                <a:uFillTx/>
                <a:latin typeface="Segoe UI Semibold" panose="020B0702040204020203" pitchFamily="34" charset="0"/>
                <a:cs typeface="Segoe UI Semibold" panose="020B0702040204020203" pitchFamily="34" charset="0"/>
              </a:rPr>
              <a:t>Batch</a:t>
            </a:r>
          </a:p>
        </p:txBody>
      </p:sp>
      <p:sp>
        <p:nvSpPr>
          <p:cNvPr id="60" name="TextBox 59">
            <a:extLst>
              <a:ext uri="{FF2B5EF4-FFF2-40B4-BE49-F238E27FC236}">
                <a16:creationId xmlns:a16="http://schemas.microsoft.com/office/drawing/2014/main" id="{C6C14953-24D6-4416-B966-F06F662ECE8F}"/>
              </a:ext>
            </a:extLst>
          </p:cNvPr>
          <p:cNvSpPr txBox="1"/>
          <p:nvPr/>
        </p:nvSpPr>
        <p:spPr>
          <a:xfrm>
            <a:off x="5529651" y="3340612"/>
            <a:ext cx="2712180" cy="849463"/>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DengXian" panose="02010600030101010101" pitchFamily="2" charset="-122"/>
                <a:cs typeface="Arial" panose="020B0604020202020204" pitchFamily="34" charset="0"/>
              </a:rPr>
              <a:t>Run large-scale parallel and high-performance computing (HPC) applications efficiently in the cloud</a:t>
            </a:r>
          </a:p>
        </p:txBody>
      </p:sp>
      <p:sp>
        <p:nvSpPr>
          <p:cNvPr id="63" name="TextBox 62">
            <a:extLst>
              <a:ext uri="{FF2B5EF4-FFF2-40B4-BE49-F238E27FC236}">
                <a16:creationId xmlns:a16="http://schemas.microsoft.com/office/drawing/2014/main" id="{9EA26B3F-3938-448B-B3B1-C555DC2BC8F4}"/>
              </a:ext>
            </a:extLst>
          </p:cNvPr>
          <p:cNvSpPr txBox="1"/>
          <p:nvPr/>
        </p:nvSpPr>
        <p:spPr>
          <a:xfrm>
            <a:off x="9475750" y="3119008"/>
            <a:ext cx="1605637" cy="390912"/>
          </a:xfrm>
          <a:prstGeom prst="rect">
            <a:avLst/>
          </a:prstGeom>
          <a:noFill/>
        </p:spPr>
        <p:txBody>
          <a:bodyPr wrap="square" lIns="0" tIns="143366" rIns="0" bIns="143366" rtlCol="0" anchor="ctr">
            <a:noAutofit/>
          </a:bodyPr>
          <a:lstStyle/>
          <a:p>
            <a:pPr marL="0" marR="0" lvl="0" indent="0"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FFFF"/>
                </a:solidFill>
                <a:effectLst/>
                <a:uLnTx/>
                <a:uFillTx/>
                <a:latin typeface="Segoe UI Semibold" panose="020B0702040204020203" pitchFamily="34" charset="0"/>
                <a:cs typeface="Segoe UI Semibold" panose="020B0702040204020203" pitchFamily="34" charset="0"/>
              </a:rPr>
              <a:t>IoT Edge</a:t>
            </a:r>
          </a:p>
        </p:txBody>
      </p:sp>
      <p:sp>
        <p:nvSpPr>
          <p:cNvPr id="64" name="TextBox 63">
            <a:extLst>
              <a:ext uri="{FF2B5EF4-FFF2-40B4-BE49-F238E27FC236}">
                <a16:creationId xmlns:a16="http://schemas.microsoft.com/office/drawing/2014/main" id="{783F06A7-E225-4DD4-A2A0-5EB5C110F4AA}"/>
              </a:ext>
            </a:extLst>
          </p:cNvPr>
          <p:cNvSpPr txBox="1"/>
          <p:nvPr/>
        </p:nvSpPr>
        <p:spPr>
          <a:xfrm>
            <a:off x="9273351" y="3337615"/>
            <a:ext cx="2039376" cy="849463"/>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DengXian" panose="02010600030101010101" pitchFamily="2" charset="-122"/>
                <a:cs typeface="Arial" panose="020B0604020202020204" pitchFamily="34" charset="0"/>
              </a:rPr>
              <a:t>Move cloud analytics and custom business logic to devices</a:t>
            </a:r>
          </a:p>
        </p:txBody>
      </p:sp>
      <p:pic>
        <p:nvPicPr>
          <p:cNvPr id="5" name="Picture 4">
            <a:extLst>
              <a:ext uri="{FF2B5EF4-FFF2-40B4-BE49-F238E27FC236}">
                <a16:creationId xmlns:a16="http://schemas.microsoft.com/office/drawing/2014/main" id="{16227B37-9B51-4C8D-B742-B18D54F881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6497" y="3238094"/>
            <a:ext cx="788684" cy="788684"/>
          </a:xfrm>
          <a:prstGeom prst="rect">
            <a:avLst/>
          </a:prstGeom>
        </p:spPr>
      </p:pic>
      <p:pic>
        <p:nvPicPr>
          <p:cNvPr id="11" name="Graphic 10">
            <a:extLst>
              <a:ext uri="{FF2B5EF4-FFF2-40B4-BE49-F238E27FC236}">
                <a16:creationId xmlns:a16="http://schemas.microsoft.com/office/drawing/2014/main" id="{3AC08341-840B-4A4A-8798-B1C38C80701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34784" y="3257657"/>
            <a:ext cx="764953" cy="764953"/>
          </a:xfrm>
          <a:prstGeom prst="rect">
            <a:avLst/>
          </a:prstGeom>
        </p:spPr>
      </p:pic>
      <p:pic>
        <p:nvPicPr>
          <p:cNvPr id="6" name="Graphic 5">
            <a:extLst>
              <a:ext uri="{FF2B5EF4-FFF2-40B4-BE49-F238E27FC236}">
                <a16:creationId xmlns:a16="http://schemas.microsoft.com/office/drawing/2014/main" id="{7DA461A6-A3B4-4B16-ADA5-A3DD6993EFE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30895" y="3287463"/>
            <a:ext cx="685250" cy="769002"/>
          </a:xfrm>
          <a:prstGeom prst="rect">
            <a:avLst/>
          </a:prstGeom>
        </p:spPr>
      </p:pic>
      <p:sp>
        <p:nvSpPr>
          <p:cNvPr id="23" name="Rectangle 22">
            <a:extLst>
              <a:ext uri="{FF2B5EF4-FFF2-40B4-BE49-F238E27FC236}">
                <a16:creationId xmlns:a16="http://schemas.microsoft.com/office/drawing/2014/main" id="{47C813AA-45AC-3521-E768-FB9C0DF8FBE7}"/>
              </a:ext>
            </a:extLst>
          </p:cNvPr>
          <p:cNvSpPr/>
          <p:nvPr/>
        </p:nvSpPr>
        <p:spPr>
          <a:xfrm>
            <a:off x="848037" y="5783495"/>
            <a:ext cx="5219167" cy="593049"/>
          </a:xfrm>
          <a:prstGeom prst="rect">
            <a:avLst/>
          </a:prstGeom>
          <a:solidFill>
            <a:srgbClr val="09012A"/>
          </a:solidFill>
          <a:ln>
            <a:noFill/>
          </a:ln>
          <a:effectLst>
            <a:glow rad="342900">
              <a:srgbClr val="00FFFF">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08B61DAD-A809-4CEC-B9EF-A1842E1BDD2F}"/>
              </a:ext>
            </a:extLst>
          </p:cNvPr>
          <p:cNvSpPr txBox="1"/>
          <p:nvPr/>
        </p:nvSpPr>
        <p:spPr>
          <a:xfrm>
            <a:off x="2138851" y="5804080"/>
            <a:ext cx="324226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21" name="Group 20">
            <a:extLst>
              <a:ext uri="{FF2B5EF4-FFF2-40B4-BE49-F238E27FC236}">
                <a16:creationId xmlns:a16="http://schemas.microsoft.com/office/drawing/2014/main" id="{8CE7DDBE-DAC6-BD36-D516-B5031B1862CA}"/>
              </a:ext>
            </a:extLst>
          </p:cNvPr>
          <p:cNvGrpSpPr/>
          <p:nvPr/>
        </p:nvGrpSpPr>
        <p:grpSpPr>
          <a:xfrm>
            <a:off x="1754352" y="5905357"/>
            <a:ext cx="370335" cy="320961"/>
            <a:chOff x="2108977" y="5321024"/>
            <a:chExt cx="543253" cy="470818"/>
          </a:xfrm>
        </p:grpSpPr>
        <p:sp>
          <p:nvSpPr>
            <p:cNvPr id="12" name="Freeform: Shape 11">
              <a:extLst>
                <a:ext uri="{FF2B5EF4-FFF2-40B4-BE49-F238E27FC236}">
                  <a16:creationId xmlns:a16="http://schemas.microsoft.com/office/drawing/2014/main" id="{6F9DF5D0-4E6A-0B70-26CA-F6BFF7B51116}"/>
                </a:ext>
              </a:extLst>
            </p:cNvPr>
            <p:cNvSpPr/>
            <p:nvPr/>
          </p:nvSpPr>
          <p:spPr>
            <a:xfrm>
              <a:off x="2302134" y="5429674"/>
              <a:ext cx="84505" cy="181084"/>
            </a:xfrm>
            <a:custGeom>
              <a:avLst/>
              <a:gdLst>
                <a:gd name="connsiteX0" fmla="*/ 0 w 84505"/>
                <a:gd name="connsiteY0" fmla="*/ 48289 h 181084"/>
                <a:gd name="connsiteX1" fmla="*/ 0 w 84505"/>
                <a:gd name="connsiteY1" fmla="*/ 181084 h 181084"/>
                <a:gd name="connsiteX2" fmla="*/ 84506 w 84505"/>
                <a:gd name="connsiteY2" fmla="*/ 144867 h 181084"/>
                <a:gd name="connsiteX3" fmla="*/ 84506 w 84505"/>
                <a:gd name="connsiteY3" fmla="*/ 0 h 181084"/>
                <a:gd name="connsiteX4" fmla="*/ 0 w 84505"/>
                <a:gd name="connsiteY4" fmla="*/ 48289 h 181084"/>
                <a:gd name="connsiteX5" fmla="*/ 72434 w 84505"/>
                <a:gd name="connsiteY5" fmla="*/ 33706 h 181084"/>
                <a:gd name="connsiteX6" fmla="*/ 72434 w 84505"/>
                <a:gd name="connsiteY6" fmla="*/ 45778 h 181084"/>
                <a:gd name="connsiteX7" fmla="*/ 72434 w 84505"/>
                <a:gd name="connsiteY7" fmla="*/ 125902 h 181084"/>
                <a:gd name="connsiteX8" fmla="*/ 54325 w 84505"/>
                <a:gd name="connsiteY8" fmla="*/ 134099 h 181084"/>
                <a:gd name="connsiteX9" fmla="*/ 54325 w 84505"/>
                <a:gd name="connsiteY9" fmla="*/ 55593 h 181084"/>
                <a:gd name="connsiteX10" fmla="*/ 30181 w 84505"/>
                <a:gd name="connsiteY10" fmla="*/ 68667 h 181084"/>
                <a:gd name="connsiteX11" fmla="*/ 30181 w 84505"/>
                <a:gd name="connsiteY11" fmla="*/ 145302 h 181084"/>
                <a:gd name="connsiteX12" fmla="*/ 12072 w 84505"/>
                <a:gd name="connsiteY12" fmla="*/ 152630 h 181084"/>
                <a:gd name="connsiteX13" fmla="*/ 12072 w 84505"/>
                <a:gd name="connsiteY13" fmla="*/ 78470 h 181084"/>
                <a:gd name="connsiteX14" fmla="*/ 12072 w 84505"/>
                <a:gd name="connsiteY14" fmla="*/ 66398 h 181084"/>
                <a:gd name="connsiteX15" fmla="*/ 54325 w 84505"/>
                <a:gd name="connsiteY15" fmla="*/ 43509 h 181084"/>
                <a:gd name="connsiteX16" fmla="*/ 54325 w 84505"/>
                <a:gd name="connsiteY16" fmla="*/ 43400 h 181084"/>
                <a:gd name="connsiteX17" fmla="*/ 72434 w 84505"/>
                <a:gd name="connsiteY17" fmla="*/ 33706 h 181084"/>
                <a:gd name="connsiteX18" fmla="*/ 72434 w 84505"/>
                <a:gd name="connsiteY18" fmla="*/ 33706 h 18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505" h="181084">
                  <a:moveTo>
                    <a:pt x="0" y="48289"/>
                  </a:moveTo>
                  <a:lnTo>
                    <a:pt x="0" y="181084"/>
                  </a:lnTo>
                  <a:lnTo>
                    <a:pt x="84506" y="144867"/>
                  </a:lnTo>
                  <a:lnTo>
                    <a:pt x="84506" y="0"/>
                  </a:lnTo>
                  <a:lnTo>
                    <a:pt x="0" y="48289"/>
                  </a:lnTo>
                  <a:close/>
                  <a:moveTo>
                    <a:pt x="72434" y="33706"/>
                  </a:moveTo>
                  <a:lnTo>
                    <a:pt x="72434" y="45778"/>
                  </a:lnTo>
                  <a:lnTo>
                    <a:pt x="72434" y="125902"/>
                  </a:lnTo>
                  <a:lnTo>
                    <a:pt x="54325" y="134099"/>
                  </a:lnTo>
                  <a:lnTo>
                    <a:pt x="54325" y="55593"/>
                  </a:lnTo>
                  <a:lnTo>
                    <a:pt x="30181" y="68667"/>
                  </a:lnTo>
                  <a:lnTo>
                    <a:pt x="30181" y="145302"/>
                  </a:lnTo>
                  <a:lnTo>
                    <a:pt x="12072" y="152630"/>
                  </a:lnTo>
                  <a:lnTo>
                    <a:pt x="12072" y="78470"/>
                  </a:lnTo>
                  <a:lnTo>
                    <a:pt x="12072" y="66398"/>
                  </a:lnTo>
                  <a:lnTo>
                    <a:pt x="54325" y="43509"/>
                  </a:lnTo>
                  <a:lnTo>
                    <a:pt x="54325" y="43400"/>
                  </a:lnTo>
                  <a:lnTo>
                    <a:pt x="72434" y="33706"/>
                  </a:lnTo>
                  <a:lnTo>
                    <a:pt x="72434" y="33706"/>
                  </a:lnTo>
                  <a:close/>
                </a:path>
              </a:pathLst>
            </a:custGeom>
            <a:solidFill>
              <a:srgbClr val="00FFFF"/>
            </a:solidFill>
            <a:ln w="1200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84F9461-B0BC-127F-AE53-6E360EF28328}"/>
                </a:ext>
              </a:extLst>
            </p:cNvPr>
            <p:cNvSpPr/>
            <p:nvPr/>
          </p:nvSpPr>
          <p:spPr>
            <a:xfrm>
              <a:off x="2386640" y="5429674"/>
              <a:ext cx="265590" cy="202210"/>
            </a:xfrm>
            <a:custGeom>
              <a:avLst/>
              <a:gdLst>
                <a:gd name="connsiteX0" fmla="*/ 0 w 265590"/>
                <a:gd name="connsiteY0" fmla="*/ 0 h 202210"/>
                <a:gd name="connsiteX1" fmla="*/ 0 w 265590"/>
                <a:gd name="connsiteY1" fmla="*/ 144867 h 202210"/>
                <a:gd name="connsiteX2" fmla="*/ 265590 w 265590"/>
                <a:gd name="connsiteY2" fmla="*/ 202211 h 202210"/>
                <a:gd name="connsiteX3" fmla="*/ 265590 w 265590"/>
                <a:gd name="connsiteY3" fmla="*/ 96578 h 202210"/>
                <a:gd name="connsiteX4" fmla="*/ 0 w 265590"/>
                <a:gd name="connsiteY4" fmla="*/ 0 h 202210"/>
                <a:gd name="connsiteX5" fmla="*/ 241446 w 265590"/>
                <a:gd name="connsiteY5" fmla="*/ 120723 h 202210"/>
                <a:gd name="connsiteX6" fmla="*/ 241446 w 265590"/>
                <a:gd name="connsiteY6" fmla="*/ 181084 h 202210"/>
                <a:gd name="connsiteX7" fmla="*/ 223880 w 265590"/>
                <a:gd name="connsiteY7" fmla="*/ 176243 h 202210"/>
                <a:gd name="connsiteX8" fmla="*/ 223880 w 265590"/>
                <a:gd name="connsiteY8" fmla="*/ 113467 h 202210"/>
                <a:gd name="connsiteX9" fmla="*/ 193156 w 265590"/>
                <a:gd name="connsiteY9" fmla="*/ 103822 h 202210"/>
                <a:gd name="connsiteX10" fmla="*/ 193156 w 265590"/>
                <a:gd name="connsiteY10" fmla="*/ 169012 h 202210"/>
                <a:gd name="connsiteX11" fmla="*/ 175591 w 265590"/>
                <a:gd name="connsiteY11" fmla="*/ 164171 h 202210"/>
                <a:gd name="connsiteX12" fmla="*/ 175591 w 265590"/>
                <a:gd name="connsiteY12" fmla="*/ 96566 h 202210"/>
                <a:gd name="connsiteX13" fmla="*/ 144867 w 265590"/>
                <a:gd name="connsiteY13" fmla="*/ 86920 h 202210"/>
                <a:gd name="connsiteX14" fmla="*/ 144867 w 265590"/>
                <a:gd name="connsiteY14" fmla="*/ 156940 h 202210"/>
                <a:gd name="connsiteX15" fmla="*/ 127302 w 265590"/>
                <a:gd name="connsiteY15" fmla="*/ 152099 h 202210"/>
                <a:gd name="connsiteX16" fmla="*/ 127302 w 265590"/>
                <a:gd name="connsiteY16" fmla="*/ 79665 h 202210"/>
                <a:gd name="connsiteX17" fmla="*/ 96578 w 265590"/>
                <a:gd name="connsiteY17" fmla="*/ 70019 h 202210"/>
                <a:gd name="connsiteX18" fmla="*/ 96578 w 265590"/>
                <a:gd name="connsiteY18" fmla="*/ 144867 h 202210"/>
                <a:gd name="connsiteX19" fmla="*/ 79013 w 265590"/>
                <a:gd name="connsiteY19" fmla="*/ 140026 h 202210"/>
                <a:gd name="connsiteX20" fmla="*/ 79013 w 265590"/>
                <a:gd name="connsiteY20" fmla="*/ 62764 h 202210"/>
                <a:gd name="connsiteX21" fmla="*/ 45223 w 265590"/>
                <a:gd name="connsiteY21" fmla="*/ 51983 h 202210"/>
                <a:gd name="connsiteX22" fmla="*/ 45283 w 265590"/>
                <a:gd name="connsiteY22" fmla="*/ 132107 h 202210"/>
                <a:gd name="connsiteX23" fmla="*/ 24145 w 265590"/>
                <a:gd name="connsiteY23" fmla="*/ 126759 h 202210"/>
                <a:gd name="connsiteX24" fmla="*/ 24145 w 265590"/>
                <a:gd name="connsiteY24" fmla="*/ 44667 h 202210"/>
                <a:gd name="connsiteX25" fmla="*/ 24145 w 265590"/>
                <a:gd name="connsiteY25" fmla="*/ 32595 h 202210"/>
                <a:gd name="connsiteX26" fmla="*/ 72434 w 265590"/>
                <a:gd name="connsiteY26" fmla="*/ 49496 h 202210"/>
                <a:gd name="connsiteX27" fmla="*/ 72434 w 265590"/>
                <a:gd name="connsiteY27" fmla="*/ 49496 h 202210"/>
                <a:gd name="connsiteX28" fmla="*/ 96578 w 265590"/>
                <a:gd name="connsiteY28" fmla="*/ 57947 h 202210"/>
                <a:gd name="connsiteX29" fmla="*/ 120723 w 265590"/>
                <a:gd name="connsiteY29" fmla="*/ 66398 h 202210"/>
                <a:gd name="connsiteX30" fmla="*/ 132795 w 265590"/>
                <a:gd name="connsiteY30" fmla="*/ 70623 h 202210"/>
                <a:gd name="connsiteX31" fmla="*/ 179358 w 265590"/>
                <a:gd name="connsiteY31" fmla="*/ 86920 h 202210"/>
                <a:gd name="connsiteX32" fmla="*/ 193156 w 265590"/>
                <a:gd name="connsiteY32" fmla="*/ 91749 h 202210"/>
                <a:gd name="connsiteX33" fmla="*/ 217301 w 265590"/>
                <a:gd name="connsiteY33" fmla="*/ 100200 h 202210"/>
                <a:gd name="connsiteX34" fmla="*/ 241446 w 265590"/>
                <a:gd name="connsiteY34" fmla="*/ 108651 h 202210"/>
                <a:gd name="connsiteX35" fmla="*/ 241446 w 265590"/>
                <a:gd name="connsiteY35" fmla="*/ 120723 h 20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590" h="202210">
                  <a:moveTo>
                    <a:pt x="0" y="0"/>
                  </a:moveTo>
                  <a:lnTo>
                    <a:pt x="0" y="144867"/>
                  </a:lnTo>
                  <a:lnTo>
                    <a:pt x="265590" y="202211"/>
                  </a:lnTo>
                  <a:lnTo>
                    <a:pt x="265590" y="96578"/>
                  </a:lnTo>
                  <a:lnTo>
                    <a:pt x="0" y="0"/>
                  </a:lnTo>
                  <a:close/>
                  <a:moveTo>
                    <a:pt x="241446" y="120723"/>
                  </a:moveTo>
                  <a:lnTo>
                    <a:pt x="241446" y="181084"/>
                  </a:lnTo>
                  <a:lnTo>
                    <a:pt x="223880" y="176243"/>
                  </a:lnTo>
                  <a:lnTo>
                    <a:pt x="223880" y="113467"/>
                  </a:lnTo>
                  <a:lnTo>
                    <a:pt x="193156" y="103822"/>
                  </a:lnTo>
                  <a:lnTo>
                    <a:pt x="193156" y="169012"/>
                  </a:lnTo>
                  <a:lnTo>
                    <a:pt x="175591" y="164171"/>
                  </a:lnTo>
                  <a:lnTo>
                    <a:pt x="175591" y="96566"/>
                  </a:lnTo>
                  <a:lnTo>
                    <a:pt x="144867" y="86920"/>
                  </a:lnTo>
                  <a:lnTo>
                    <a:pt x="144867" y="156940"/>
                  </a:lnTo>
                  <a:lnTo>
                    <a:pt x="127302" y="152099"/>
                  </a:lnTo>
                  <a:lnTo>
                    <a:pt x="127302" y="79665"/>
                  </a:lnTo>
                  <a:lnTo>
                    <a:pt x="96578" y="70019"/>
                  </a:lnTo>
                  <a:lnTo>
                    <a:pt x="96578" y="144867"/>
                  </a:lnTo>
                  <a:lnTo>
                    <a:pt x="79013" y="140026"/>
                  </a:lnTo>
                  <a:lnTo>
                    <a:pt x="79013" y="62764"/>
                  </a:lnTo>
                  <a:lnTo>
                    <a:pt x="45223" y="51983"/>
                  </a:lnTo>
                  <a:lnTo>
                    <a:pt x="45283" y="132107"/>
                  </a:lnTo>
                  <a:lnTo>
                    <a:pt x="24145" y="126759"/>
                  </a:lnTo>
                  <a:lnTo>
                    <a:pt x="24145" y="44667"/>
                  </a:lnTo>
                  <a:lnTo>
                    <a:pt x="24145" y="32595"/>
                  </a:lnTo>
                  <a:lnTo>
                    <a:pt x="72434" y="49496"/>
                  </a:lnTo>
                  <a:lnTo>
                    <a:pt x="72434" y="49496"/>
                  </a:lnTo>
                  <a:lnTo>
                    <a:pt x="96578" y="57947"/>
                  </a:lnTo>
                  <a:lnTo>
                    <a:pt x="120723" y="66398"/>
                  </a:lnTo>
                  <a:lnTo>
                    <a:pt x="132795" y="70623"/>
                  </a:lnTo>
                  <a:lnTo>
                    <a:pt x="179358" y="86920"/>
                  </a:lnTo>
                  <a:lnTo>
                    <a:pt x="193156" y="91749"/>
                  </a:lnTo>
                  <a:lnTo>
                    <a:pt x="217301" y="100200"/>
                  </a:lnTo>
                  <a:lnTo>
                    <a:pt x="241446" y="108651"/>
                  </a:lnTo>
                  <a:lnTo>
                    <a:pt x="241446" y="120723"/>
                  </a:lnTo>
                  <a:close/>
                </a:path>
              </a:pathLst>
            </a:custGeom>
            <a:solidFill>
              <a:srgbClr val="00FFFF"/>
            </a:solidFill>
            <a:ln w="1200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5BDF1A9-C84F-2994-D02A-D198B726B50C}"/>
                </a:ext>
              </a:extLst>
            </p:cNvPr>
            <p:cNvSpPr/>
            <p:nvPr/>
          </p:nvSpPr>
          <p:spPr>
            <a:xfrm>
              <a:off x="2386640" y="5598686"/>
              <a:ext cx="265590" cy="193156"/>
            </a:xfrm>
            <a:custGeom>
              <a:avLst/>
              <a:gdLst>
                <a:gd name="connsiteX0" fmla="*/ 0 w 265590"/>
                <a:gd name="connsiteY0" fmla="*/ 0 h 193156"/>
                <a:gd name="connsiteX1" fmla="*/ 0 w 265590"/>
                <a:gd name="connsiteY1" fmla="*/ 193156 h 193156"/>
                <a:gd name="connsiteX2" fmla="*/ 265590 w 265590"/>
                <a:gd name="connsiteY2" fmla="*/ 132795 h 193156"/>
                <a:gd name="connsiteX3" fmla="*/ 265590 w 265590"/>
                <a:gd name="connsiteY3" fmla="*/ 51307 h 193156"/>
                <a:gd name="connsiteX4" fmla="*/ 0 w 265590"/>
                <a:gd name="connsiteY4" fmla="*/ 0 h 193156"/>
                <a:gd name="connsiteX5" fmla="*/ 241446 w 265590"/>
                <a:gd name="connsiteY5" fmla="*/ 119624 h 193156"/>
                <a:gd name="connsiteX6" fmla="*/ 223893 w 265590"/>
                <a:gd name="connsiteY6" fmla="*/ 122570 h 193156"/>
                <a:gd name="connsiteX7" fmla="*/ 223893 w 265590"/>
                <a:gd name="connsiteY7" fmla="*/ 70164 h 193156"/>
                <a:gd name="connsiteX8" fmla="*/ 193156 w 265590"/>
                <a:gd name="connsiteY8" fmla="*/ 66120 h 193156"/>
                <a:gd name="connsiteX9" fmla="*/ 193156 w 265590"/>
                <a:gd name="connsiteY9" fmla="*/ 129511 h 193156"/>
                <a:gd name="connsiteX10" fmla="*/ 175603 w 265590"/>
                <a:gd name="connsiteY10" fmla="*/ 132457 h 193156"/>
                <a:gd name="connsiteX11" fmla="*/ 175603 w 265590"/>
                <a:gd name="connsiteY11" fmla="*/ 63862 h 193156"/>
                <a:gd name="connsiteX12" fmla="*/ 144867 w 265590"/>
                <a:gd name="connsiteY12" fmla="*/ 59794 h 193156"/>
                <a:gd name="connsiteX13" fmla="*/ 144867 w 265590"/>
                <a:gd name="connsiteY13" fmla="*/ 139374 h 193156"/>
                <a:gd name="connsiteX14" fmla="*/ 127314 w 265590"/>
                <a:gd name="connsiteY14" fmla="*/ 142320 h 193156"/>
                <a:gd name="connsiteX15" fmla="*/ 127314 w 265590"/>
                <a:gd name="connsiteY15" fmla="*/ 57524 h 193156"/>
                <a:gd name="connsiteX16" fmla="*/ 96578 w 265590"/>
                <a:gd name="connsiteY16" fmla="*/ 53480 h 193156"/>
                <a:gd name="connsiteX17" fmla="*/ 96578 w 265590"/>
                <a:gd name="connsiteY17" fmla="*/ 149262 h 193156"/>
                <a:gd name="connsiteX18" fmla="*/ 79025 w 265590"/>
                <a:gd name="connsiteY18" fmla="*/ 152207 h 193156"/>
                <a:gd name="connsiteX19" fmla="*/ 79025 w 265590"/>
                <a:gd name="connsiteY19" fmla="*/ 51223 h 193156"/>
                <a:gd name="connsiteX20" fmla="*/ 45271 w 265590"/>
                <a:gd name="connsiteY20" fmla="*/ 47323 h 193156"/>
                <a:gd name="connsiteX21" fmla="*/ 45211 w 265590"/>
                <a:gd name="connsiteY21" fmla="*/ 160429 h 193156"/>
                <a:gd name="connsiteX22" fmla="*/ 24145 w 265590"/>
                <a:gd name="connsiteY22" fmla="*/ 164074 h 193156"/>
                <a:gd name="connsiteX23" fmla="*/ 24145 w 265590"/>
                <a:gd name="connsiteY23" fmla="*/ 30422 h 193156"/>
                <a:gd name="connsiteX24" fmla="*/ 241446 w 265590"/>
                <a:gd name="connsiteY24" fmla="*/ 63379 h 193156"/>
                <a:gd name="connsiteX25" fmla="*/ 241446 w 265590"/>
                <a:gd name="connsiteY25" fmla="*/ 119624 h 19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5590" h="193156">
                  <a:moveTo>
                    <a:pt x="0" y="0"/>
                  </a:moveTo>
                  <a:lnTo>
                    <a:pt x="0" y="193156"/>
                  </a:lnTo>
                  <a:lnTo>
                    <a:pt x="265590" y="132795"/>
                  </a:lnTo>
                  <a:lnTo>
                    <a:pt x="265590" y="51307"/>
                  </a:lnTo>
                  <a:lnTo>
                    <a:pt x="0" y="0"/>
                  </a:lnTo>
                  <a:close/>
                  <a:moveTo>
                    <a:pt x="241446" y="119624"/>
                  </a:moveTo>
                  <a:lnTo>
                    <a:pt x="223893" y="122570"/>
                  </a:lnTo>
                  <a:lnTo>
                    <a:pt x="223893" y="70164"/>
                  </a:lnTo>
                  <a:lnTo>
                    <a:pt x="193156" y="66120"/>
                  </a:lnTo>
                  <a:lnTo>
                    <a:pt x="193156" y="129511"/>
                  </a:lnTo>
                  <a:lnTo>
                    <a:pt x="175603" y="132457"/>
                  </a:lnTo>
                  <a:lnTo>
                    <a:pt x="175603" y="63862"/>
                  </a:lnTo>
                  <a:lnTo>
                    <a:pt x="144867" y="59794"/>
                  </a:lnTo>
                  <a:lnTo>
                    <a:pt x="144867" y="139374"/>
                  </a:lnTo>
                  <a:lnTo>
                    <a:pt x="127314" y="142320"/>
                  </a:lnTo>
                  <a:lnTo>
                    <a:pt x="127314" y="57524"/>
                  </a:lnTo>
                  <a:lnTo>
                    <a:pt x="96578" y="53480"/>
                  </a:lnTo>
                  <a:lnTo>
                    <a:pt x="96578" y="149262"/>
                  </a:lnTo>
                  <a:lnTo>
                    <a:pt x="79025" y="152207"/>
                  </a:lnTo>
                  <a:lnTo>
                    <a:pt x="79025" y="51223"/>
                  </a:lnTo>
                  <a:lnTo>
                    <a:pt x="45271" y="47323"/>
                  </a:lnTo>
                  <a:lnTo>
                    <a:pt x="45211" y="160429"/>
                  </a:lnTo>
                  <a:lnTo>
                    <a:pt x="24145" y="164074"/>
                  </a:lnTo>
                  <a:lnTo>
                    <a:pt x="24145" y="30422"/>
                  </a:lnTo>
                  <a:lnTo>
                    <a:pt x="241446" y="63379"/>
                  </a:lnTo>
                  <a:lnTo>
                    <a:pt x="241446" y="119624"/>
                  </a:lnTo>
                  <a:close/>
                </a:path>
              </a:pathLst>
            </a:custGeom>
            <a:solidFill>
              <a:srgbClr val="00FFFF"/>
            </a:solidFill>
            <a:ln w="1200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740A08C-52E8-CFC5-0C15-93A191167D69}"/>
                </a:ext>
              </a:extLst>
            </p:cNvPr>
            <p:cNvSpPr/>
            <p:nvPr/>
          </p:nvSpPr>
          <p:spPr>
            <a:xfrm>
              <a:off x="2108977" y="5321024"/>
              <a:ext cx="482130" cy="374240"/>
            </a:xfrm>
            <a:custGeom>
              <a:avLst/>
              <a:gdLst>
                <a:gd name="connsiteX0" fmla="*/ 169012 w 482130"/>
                <a:gd name="connsiteY0" fmla="*/ 142924 h 374240"/>
                <a:gd name="connsiteX1" fmla="*/ 275405 w 482130"/>
                <a:gd name="connsiteY1" fmla="*/ 82128 h 374240"/>
                <a:gd name="connsiteX2" fmla="*/ 482131 w 482130"/>
                <a:gd name="connsiteY2" fmla="*/ 157302 h 374240"/>
                <a:gd name="connsiteX3" fmla="*/ 362168 w 482130"/>
                <a:gd name="connsiteY3" fmla="*/ 48289 h 374240"/>
                <a:gd name="connsiteX4" fmla="*/ 319686 w 482130"/>
                <a:gd name="connsiteY4" fmla="*/ 56088 h 374240"/>
                <a:gd name="connsiteX5" fmla="*/ 205229 w 482130"/>
                <a:gd name="connsiteY5" fmla="*/ 0 h 374240"/>
                <a:gd name="connsiteX6" fmla="*/ 60361 w 482130"/>
                <a:gd name="connsiteY6" fmla="*/ 144867 h 374240"/>
                <a:gd name="connsiteX7" fmla="*/ 60446 w 482130"/>
                <a:gd name="connsiteY7" fmla="*/ 149032 h 374240"/>
                <a:gd name="connsiteX8" fmla="*/ 0 w 482130"/>
                <a:gd name="connsiteY8" fmla="*/ 253518 h 374240"/>
                <a:gd name="connsiteX9" fmla="*/ 120723 w 482130"/>
                <a:gd name="connsiteY9" fmla="*/ 374241 h 374240"/>
                <a:gd name="connsiteX10" fmla="*/ 169012 w 482130"/>
                <a:gd name="connsiteY10" fmla="*/ 374241 h 374240"/>
                <a:gd name="connsiteX11" fmla="*/ 169012 w 482130"/>
                <a:gd name="connsiteY11" fmla="*/ 142924 h 37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130" h="374240">
                  <a:moveTo>
                    <a:pt x="169012" y="142924"/>
                  </a:moveTo>
                  <a:lnTo>
                    <a:pt x="275405" y="82128"/>
                  </a:lnTo>
                  <a:lnTo>
                    <a:pt x="482131" y="157302"/>
                  </a:lnTo>
                  <a:cubicBezTo>
                    <a:pt x="476203" y="96240"/>
                    <a:pt x="424763" y="48289"/>
                    <a:pt x="362168" y="48289"/>
                  </a:cubicBezTo>
                  <a:cubicBezTo>
                    <a:pt x="347573" y="48289"/>
                    <a:pt x="333328" y="50909"/>
                    <a:pt x="319686" y="56088"/>
                  </a:cubicBezTo>
                  <a:cubicBezTo>
                    <a:pt x="292306" y="20788"/>
                    <a:pt x="250234" y="0"/>
                    <a:pt x="205229" y="0"/>
                  </a:cubicBezTo>
                  <a:cubicBezTo>
                    <a:pt x="125346" y="0"/>
                    <a:pt x="60361" y="64985"/>
                    <a:pt x="60361" y="144867"/>
                  </a:cubicBezTo>
                  <a:cubicBezTo>
                    <a:pt x="60361" y="146268"/>
                    <a:pt x="60386" y="147656"/>
                    <a:pt x="60446" y="149032"/>
                  </a:cubicBezTo>
                  <a:cubicBezTo>
                    <a:pt x="22961" y="170581"/>
                    <a:pt x="0" y="209913"/>
                    <a:pt x="0" y="253518"/>
                  </a:cubicBezTo>
                  <a:cubicBezTo>
                    <a:pt x="0" y="320084"/>
                    <a:pt x="54156" y="374241"/>
                    <a:pt x="120723" y="374241"/>
                  </a:cubicBezTo>
                  <a:lnTo>
                    <a:pt x="169012" y="374241"/>
                  </a:lnTo>
                  <a:lnTo>
                    <a:pt x="169012" y="142924"/>
                  </a:lnTo>
                  <a:close/>
                </a:path>
              </a:pathLst>
            </a:custGeom>
            <a:solidFill>
              <a:srgbClr val="0078D7"/>
            </a:solidFill>
            <a:ln w="1200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5BF26B5-C7AF-4224-43B2-A25BD46345E1}"/>
                </a:ext>
              </a:extLst>
            </p:cNvPr>
            <p:cNvSpPr/>
            <p:nvPr/>
          </p:nvSpPr>
          <p:spPr>
            <a:xfrm>
              <a:off x="2302134" y="5598686"/>
              <a:ext cx="84505" cy="193156"/>
            </a:xfrm>
            <a:custGeom>
              <a:avLst/>
              <a:gdLst>
                <a:gd name="connsiteX0" fmla="*/ 0 w 84505"/>
                <a:gd name="connsiteY0" fmla="*/ 33199 h 193156"/>
                <a:gd name="connsiteX1" fmla="*/ 0 w 84505"/>
                <a:gd name="connsiteY1" fmla="*/ 144867 h 193156"/>
                <a:gd name="connsiteX2" fmla="*/ 84506 w 84505"/>
                <a:gd name="connsiteY2" fmla="*/ 193156 h 193156"/>
                <a:gd name="connsiteX3" fmla="*/ 84506 w 84505"/>
                <a:gd name="connsiteY3" fmla="*/ 0 h 193156"/>
                <a:gd name="connsiteX4" fmla="*/ 0 w 84505"/>
                <a:gd name="connsiteY4" fmla="*/ 33199 h 193156"/>
                <a:gd name="connsiteX5" fmla="*/ 72434 w 84505"/>
                <a:gd name="connsiteY5" fmla="*/ 46225 h 193156"/>
                <a:gd name="connsiteX6" fmla="*/ 72434 w 84505"/>
                <a:gd name="connsiteY6" fmla="*/ 162976 h 193156"/>
                <a:gd name="connsiteX7" fmla="*/ 54325 w 84505"/>
                <a:gd name="connsiteY7" fmla="*/ 153922 h 193156"/>
                <a:gd name="connsiteX8" fmla="*/ 54325 w 84505"/>
                <a:gd name="connsiteY8" fmla="*/ 52188 h 193156"/>
                <a:gd name="connsiteX9" fmla="*/ 30181 w 84505"/>
                <a:gd name="connsiteY9" fmla="*/ 60132 h 193156"/>
                <a:gd name="connsiteX10" fmla="*/ 30181 w 84505"/>
                <a:gd name="connsiteY10" fmla="*/ 141813 h 193156"/>
                <a:gd name="connsiteX11" fmla="*/ 12072 w 84505"/>
                <a:gd name="connsiteY11" fmla="*/ 132795 h 193156"/>
                <a:gd name="connsiteX12" fmla="*/ 12072 w 84505"/>
                <a:gd name="connsiteY12" fmla="*/ 66096 h 193156"/>
                <a:gd name="connsiteX13" fmla="*/ 12072 w 84505"/>
                <a:gd name="connsiteY13" fmla="*/ 54023 h 193156"/>
                <a:gd name="connsiteX14" fmla="*/ 54325 w 84505"/>
                <a:gd name="connsiteY14" fmla="*/ 40116 h 193156"/>
                <a:gd name="connsiteX15" fmla="*/ 72434 w 84505"/>
                <a:gd name="connsiteY15" fmla="*/ 34152 h 193156"/>
                <a:gd name="connsiteX16" fmla="*/ 72434 w 84505"/>
                <a:gd name="connsiteY16" fmla="*/ 46225 h 19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505" h="193156">
                  <a:moveTo>
                    <a:pt x="0" y="33199"/>
                  </a:moveTo>
                  <a:lnTo>
                    <a:pt x="0" y="144867"/>
                  </a:lnTo>
                  <a:lnTo>
                    <a:pt x="84506" y="193156"/>
                  </a:lnTo>
                  <a:lnTo>
                    <a:pt x="84506" y="0"/>
                  </a:lnTo>
                  <a:lnTo>
                    <a:pt x="0" y="33199"/>
                  </a:lnTo>
                  <a:close/>
                  <a:moveTo>
                    <a:pt x="72434" y="46225"/>
                  </a:moveTo>
                  <a:lnTo>
                    <a:pt x="72434" y="162976"/>
                  </a:lnTo>
                  <a:lnTo>
                    <a:pt x="54325" y="153922"/>
                  </a:lnTo>
                  <a:lnTo>
                    <a:pt x="54325" y="52188"/>
                  </a:lnTo>
                  <a:lnTo>
                    <a:pt x="30181" y="60132"/>
                  </a:lnTo>
                  <a:lnTo>
                    <a:pt x="30181" y="141813"/>
                  </a:lnTo>
                  <a:lnTo>
                    <a:pt x="12072" y="132795"/>
                  </a:lnTo>
                  <a:lnTo>
                    <a:pt x="12072" y="66096"/>
                  </a:lnTo>
                  <a:lnTo>
                    <a:pt x="12072" y="54023"/>
                  </a:lnTo>
                  <a:lnTo>
                    <a:pt x="54325" y="40116"/>
                  </a:lnTo>
                  <a:lnTo>
                    <a:pt x="72434" y="34152"/>
                  </a:lnTo>
                  <a:lnTo>
                    <a:pt x="72434" y="46225"/>
                  </a:lnTo>
                  <a:close/>
                </a:path>
              </a:pathLst>
            </a:custGeom>
            <a:solidFill>
              <a:srgbClr val="00FFFF"/>
            </a:solidFill>
            <a:ln w="12002" cap="flat">
              <a:noFill/>
              <a:prstDash val="solid"/>
              <a:miter/>
            </a:ln>
          </p:spPr>
          <p:txBody>
            <a:bodyPr rtlCol="0" anchor="ctr"/>
            <a:lstStyle/>
            <a:p>
              <a:endParaRPr lang="en-US"/>
            </a:p>
          </p:txBody>
        </p:sp>
      </p:grpSp>
      <p:sp>
        <p:nvSpPr>
          <p:cNvPr id="77" name="Rectangle 76">
            <a:extLst>
              <a:ext uri="{FF2B5EF4-FFF2-40B4-BE49-F238E27FC236}">
                <a16:creationId xmlns:a16="http://schemas.microsoft.com/office/drawing/2014/main" id="{416F8EE9-9208-31F8-32CB-0538554AD719}"/>
              </a:ext>
            </a:extLst>
          </p:cNvPr>
          <p:cNvSpPr/>
          <p:nvPr/>
        </p:nvSpPr>
        <p:spPr>
          <a:xfrm>
            <a:off x="6177553" y="5780209"/>
            <a:ext cx="5284134" cy="593049"/>
          </a:xfrm>
          <a:prstGeom prst="rect">
            <a:avLst/>
          </a:prstGeom>
          <a:solidFill>
            <a:srgbClr val="09012A"/>
          </a:solidFill>
          <a:ln>
            <a:noFill/>
          </a:ln>
          <a:effectLst>
            <a:glow rad="342900">
              <a:srgbClr val="00FFFF">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7EACD77-5B41-49C7-8480-91F7E8909716}"/>
              </a:ext>
            </a:extLst>
          </p:cNvPr>
          <p:cNvSpPr txBox="1"/>
          <p:nvPr/>
        </p:nvSpPr>
        <p:spPr>
          <a:xfrm>
            <a:off x="8241831" y="5804080"/>
            <a:ext cx="1763497"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Docker Hub</a:t>
            </a:r>
          </a:p>
        </p:txBody>
      </p:sp>
      <p:grpSp>
        <p:nvGrpSpPr>
          <p:cNvPr id="22" name="Group 21">
            <a:extLst>
              <a:ext uri="{FF2B5EF4-FFF2-40B4-BE49-F238E27FC236}">
                <a16:creationId xmlns:a16="http://schemas.microsoft.com/office/drawing/2014/main" id="{6D599B40-BF2D-8FB7-DDE9-BDCE0BB60207}"/>
              </a:ext>
            </a:extLst>
          </p:cNvPr>
          <p:cNvGrpSpPr/>
          <p:nvPr/>
        </p:nvGrpSpPr>
        <p:grpSpPr>
          <a:xfrm>
            <a:off x="7864721" y="5890176"/>
            <a:ext cx="352032" cy="371393"/>
            <a:chOff x="7344168" y="5197455"/>
            <a:chExt cx="533313" cy="562645"/>
          </a:xfrm>
        </p:grpSpPr>
        <p:grpSp>
          <p:nvGrpSpPr>
            <p:cNvPr id="102" name="Group 101">
              <a:extLst>
                <a:ext uri="{FF2B5EF4-FFF2-40B4-BE49-F238E27FC236}">
                  <a16:creationId xmlns:a16="http://schemas.microsoft.com/office/drawing/2014/main" id="{4010C269-952E-4E55-A2E5-7BB89CE8632C}"/>
                </a:ext>
              </a:extLst>
            </p:cNvPr>
            <p:cNvGrpSpPr/>
            <p:nvPr/>
          </p:nvGrpSpPr>
          <p:grpSpPr>
            <a:xfrm>
              <a:off x="7437050" y="5331135"/>
              <a:ext cx="385759" cy="273868"/>
              <a:chOff x="8187346" y="4467570"/>
              <a:chExt cx="392253" cy="278478"/>
            </a:xfrm>
            <a:solidFill>
              <a:srgbClr val="0078D4"/>
            </a:solidFill>
          </p:grpSpPr>
          <p:sp>
            <p:nvSpPr>
              <p:cNvPr id="105" name="Freeform: Shape 104">
                <a:extLst>
                  <a:ext uri="{FF2B5EF4-FFF2-40B4-BE49-F238E27FC236}">
                    <a16:creationId xmlns:a16="http://schemas.microsoft.com/office/drawing/2014/main" id="{3B8BDF1D-63F0-4259-B732-69468799AED0}"/>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443228B8-CB31-4ECD-A22D-94426E1F9835}"/>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5170CAB5-EA06-4F5A-B7BE-1972612E8F1A}"/>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E805C117-F51C-4C42-800D-80259C6B8F24}"/>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A42E7487-25C8-4468-9802-0759D674B496}"/>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2FF40ED2-BDCF-410F-93C2-F8A718B13600}"/>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49E4C674-1631-4675-A1A5-B375AA7F3719}"/>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2" name="Freeform: Shape 111">
                <a:extLst>
                  <a:ext uri="{FF2B5EF4-FFF2-40B4-BE49-F238E27FC236}">
                    <a16:creationId xmlns:a16="http://schemas.microsoft.com/office/drawing/2014/main" id="{B8265EFD-B8E3-4D78-BEC6-C4DBE694AD70}"/>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A3C70D3F-2C9C-49ED-B622-4CAE1589E9C8}"/>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119E2D13-E58F-4A1F-8F14-9EF42BF10F70}"/>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103" name="Freeform: Shape 102">
              <a:extLst>
                <a:ext uri="{FF2B5EF4-FFF2-40B4-BE49-F238E27FC236}">
                  <a16:creationId xmlns:a16="http://schemas.microsoft.com/office/drawing/2014/main" id="{CB5397F0-187B-4232-B097-D8A4046582F2}"/>
                </a:ext>
              </a:extLst>
            </p:cNvPr>
            <p:cNvSpPr/>
            <p:nvPr/>
          </p:nvSpPr>
          <p:spPr>
            <a:xfrm>
              <a:off x="7344168" y="5197455"/>
              <a:ext cx="533313" cy="146661"/>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solidFill>
              <a:srgbClr val="00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4" name="Freeform: Shape 103">
              <a:extLst>
                <a:ext uri="{FF2B5EF4-FFF2-40B4-BE49-F238E27FC236}">
                  <a16:creationId xmlns:a16="http://schemas.microsoft.com/office/drawing/2014/main" id="{B83CA8BD-1168-42E3-8BCD-0229DECA9091}"/>
                </a:ext>
              </a:extLst>
            </p:cNvPr>
            <p:cNvSpPr/>
            <p:nvPr/>
          </p:nvSpPr>
          <p:spPr>
            <a:xfrm>
              <a:off x="7344168" y="5613439"/>
              <a:ext cx="533313" cy="146661"/>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solidFill>
              <a:srgbClr val="00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80" name="TextBox 79">
            <a:extLst>
              <a:ext uri="{FF2B5EF4-FFF2-40B4-BE49-F238E27FC236}">
                <a16:creationId xmlns:a16="http://schemas.microsoft.com/office/drawing/2014/main" id="{D0C15736-2A37-515D-DD06-8E603D6E1A6A}"/>
              </a:ext>
            </a:extLst>
          </p:cNvPr>
          <p:cNvSpPr txBox="1"/>
          <p:nvPr/>
        </p:nvSpPr>
        <p:spPr>
          <a:xfrm>
            <a:off x="499414" y="809956"/>
            <a:ext cx="6232102" cy="338554"/>
          </a:xfrm>
          <a:prstGeom prst="rect">
            <a:avLst/>
          </a:prstGeom>
          <a:noFill/>
        </p:spPr>
        <p:txBody>
          <a:bodyPr wrap="square" rtlCol="0">
            <a:spAutoFit/>
          </a:bodyPr>
          <a:lstStyle/>
          <a:p>
            <a:r>
              <a:rPr lang="en-US" sz="1600">
                <a:solidFill>
                  <a:srgbClr val="00FFFF"/>
                </a:solidFill>
                <a:latin typeface="Segoe UI "/>
              </a:rPr>
              <a:t>Choice of developer tools &amp; clients</a:t>
            </a:r>
          </a:p>
        </p:txBody>
      </p:sp>
      <p:sp>
        <p:nvSpPr>
          <p:cNvPr id="4" name="Title 3">
            <a:extLst>
              <a:ext uri="{FF2B5EF4-FFF2-40B4-BE49-F238E27FC236}">
                <a16:creationId xmlns:a16="http://schemas.microsoft.com/office/drawing/2014/main" id="{36BD4A49-76D9-B85E-553D-C85527D741D6}"/>
              </a:ext>
            </a:extLst>
          </p:cNvPr>
          <p:cNvSpPr>
            <a:spLocks noGrp="1"/>
          </p:cNvSpPr>
          <p:nvPr>
            <p:ph type="title"/>
          </p:nvPr>
        </p:nvSpPr>
        <p:spPr/>
        <p:txBody>
          <a:bodyPr/>
          <a:lstStyle/>
          <a:p>
            <a:r>
              <a:rPr lang="en-US"/>
              <a:t>Containers in Azure</a:t>
            </a:r>
          </a:p>
        </p:txBody>
      </p:sp>
    </p:spTree>
    <p:extLst>
      <p:ext uri="{BB962C8B-B14F-4D97-AF65-F5344CB8AC3E}">
        <p14:creationId xmlns:p14="http://schemas.microsoft.com/office/powerpoint/2010/main" val="3405347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6BB8A02-6A2D-46F5-9E33-9D6C2BBAE330}"/>
              </a:ext>
            </a:extLst>
          </p:cNvPr>
          <p:cNvSpPr txBox="1"/>
          <p:nvPr/>
        </p:nvSpPr>
        <p:spPr>
          <a:xfrm>
            <a:off x="4722937" y="4162772"/>
            <a:ext cx="2746125" cy="782096"/>
          </a:xfrm>
          <a:prstGeom prst="rect">
            <a:avLst/>
          </a:prstGeom>
          <a:noFill/>
        </p:spPr>
        <p:txBody>
          <a:bodyPr wrap="square" lIns="143426" tIns="143426" rIns="143426" bIns="143426" rtlCol="0" anchor="t">
            <a:spAutoFit/>
          </a:bodyPr>
          <a:lstStyle/>
          <a:p>
            <a:pPr marL="0" marR="0" lvl="0" indent="0" algn="ctr" defTabSz="914411"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7862123" y="4162772"/>
            <a:ext cx="2862896" cy="782096"/>
          </a:xfrm>
          <a:prstGeom prst="rect">
            <a:avLst/>
          </a:prstGeom>
          <a:noFill/>
        </p:spPr>
        <p:txBody>
          <a:bodyPr wrap="square" lIns="143426" tIns="143426" rIns="143426" bIns="143426" rtlCol="0" anchor="t">
            <a:spAutoFit/>
          </a:bodyPr>
          <a:lstStyle/>
          <a:p>
            <a:pPr marL="0" marR="0" lvl="0" indent="0" algn="ctr" defTabSz="914411"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1556421" y="4162772"/>
            <a:ext cx="2442277" cy="782096"/>
          </a:xfrm>
          <a:prstGeom prst="rect">
            <a:avLst/>
          </a:prstGeom>
          <a:noFill/>
        </p:spPr>
        <p:txBody>
          <a:bodyPr wrap="square" lIns="143426" tIns="143426" rIns="143426" bIns="143426" rtlCol="0" anchor="t">
            <a:spAutoFit/>
          </a:bodyPr>
          <a:lstStyle/>
          <a:p>
            <a:pPr marL="0" marR="0" lvl="0" indent="0" algn="ctr" defTabSz="914411"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Semibold" panose="020B0702040204020203" pitchFamily="34" charset="0"/>
              </a:rPr>
              <a:t>Manage images for all types of containers</a:t>
            </a:r>
          </a:p>
        </p:txBody>
      </p:sp>
      <p:sp>
        <p:nvSpPr>
          <p:cNvPr id="186" name="TextBox 185">
            <a:extLst>
              <a:ext uri="{FF2B5EF4-FFF2-40B4-BE49-F238E27FC236}">
                <a16:creationId xmlns:a16="http://schemas.microsoft.com/office/drawing/2014/main" id="{40EC4DB3-70CC-4163-8738-B44091FED9B1}"/>
              </a:ext>
            </a:extLst>
          </p:cNvPr>
          <p:cNvSpPr txBox="1"/>
          <p:nvPr/>
        </p:nvSpPr>
        <p:spPr>
          <a:xfrm>
            <a:off x="452654" y="737632"/>
            <a:ext cx="10097881" cy="510905"/>
          </a:xfrm>
          <a:prstGeom prst="rect">
            <a:avLst/>
          </a:prstGeom>
          <a:noFill/>
        </p:spPr>
        <p:txBody>
          <a:bodyPr wrap="square" lIns="146302" tIns="146302" rIns="146302" bIns="146302" rtlCol="0">
            <a:spAutoFit/>
          </a:bodyPr>
          <a:lstStyle/>
          <a:p>
            <a:pPr marL="0" marR="0" lvl="0" indent="0" defTabSz="914411"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FFFF"/>
                </a:solidFill>
                <a:effectLst/>
                <a:uLnTx/>
                <a:uFillTx/>
                <a:latin typeface="Segoe UI"/>
                <a:ea typeface="+mn-ea"/>
                <a:cs typeface="Segoe UI Semibold" panose="020B0702040204020203" pitchFamily="34" charset="0"/>
              </a:rPr>
              <a:t>Manage a Docker private registry as a first-class Azure resource</a:t>
            </a:r>
          </a:p>
        </p:txBody>
      </p:sp>
      <p:grpSp>
        <p:nvGrpSpPr>
          <p:cNvPr id="8" name="Group 7">
            <a:extLst>
              <a:ext uri="{FF2B5EF4-FFF2-40B4-BE49-F238E27FC236}">
                <a16:creationId xmlns:a16="http://schemas.microsoft.com/office/drawing/2014/main" id="{12122939-5FF6-5DD8-F938-7A69420FF51D}"/>
              </a:ext>
            </a:extLst>
          </p:cNvPr>
          <p:cNvGrpSpPr/>
          <p:nvPr/>
        </p:nvGrpSpPr>
        <p:grpSpPr>
          <a:xfrm>
            <a:off x="1899008" y="2615878"/>
            <a:ext cx="1919153" cy="1425133"/>
            <a:chOff x="2158012" y="2590604"/>
            <a:chExt cx="1919153" cy="1425133"/>
          </a:xfrm>
        </p:grpSpPr>
        <p:sp>
          <p:nvSpPr>
            <p:cNvPr id="7" name="Arc 6">
              <a:extLst>
                <a:ext uri="{FF2B5EF4-FFF2-40B4-BE49-F238E27FC236}">
                  <a16:creationId xmlns:a16="http://schemas.microsoft.com/office/drawing/2014/main" id="{2616ADB2-D90E-1EC4-6187-85197DB289F1}"/>
                </a:ext>
              </a:extLst>
            </p:cNvPr>
            <p:cNvSpPr/>
            <p:nvPr/>
          </p:nvSpPr>
          <p:spPr>
            <a:xfrm>
              <a:off x="2350487" y="2618632"/>
              <a:ext cx="1552988" cy="1167624"/>
            </a:xfrm>
            <a:prstGeom prst="arc">
              <a:avLst>
                <a:gd name="adj1" fmla="val 60580"/>
                <a:gd name="adj2" fmla="val 10888016"/>
              </a:avLst>
            </a:prstGeom>
            <a:ln w="22225">
              <a:solidFill>
                <a:srgbClr val="00FF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0" name="Picture 2" descr="Docker Logos - Docker">
              <a:extLst>
                <a:ext uri="{FF2B5EF4-FFF2-40B4-BE49-F238E27FC236}">
                  <a16:creationId xmlns:a16="http://schemas.microsoft.com/office/drawing/2014/main" id="{361865BD-78CC-BB06-1E4A-1031D6623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283" y="3602959"/>
              <a:ext cx="575590" cy="4127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2ACAB3A-E19F-BC73-3F48-CF8CEDE11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8012" y="3059875"/>
              <a:ext cx="460167" cy="4467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0C65A2A-CE8E-ABDD-FFB7-FE3754E42E11}"/>
                </a:ext>
              </a:extLst>
            </p:cNvPr>
            <p:cNvGrpSpPr/>
            <p:nvPr/>
          </p:nvGrpSpPr>
          <p:grpSpPr>
            <a:xfrm>
              <a:off x="3644996" y="3073848"/>
              <a:ext cx="432169" cy="401246"/>
              <a:chOff x="693413" y="1915651"/>
              <a:chExt cx="514786" cy="477952"/>
            </a:xfrm>
          </p:grpSpPr>
          <p:sp>
            <p:nvSpPr>
              <p:cNvPr id="4" name="Rectangle 3">
                <a:extLst>
                  <a:ext uri="{FF2B5EF4-FFF2-40B4-BE49-F238E27FC236}">
                    <a16:creationId xmlns:a16="http://schemas.microsoft.com/office/drawing/2014/main" id="{6AEB565A-A266-3AC9-D126-FEADD4BC82BE}"/>
                  </a:ext>
                </a:extLst>
              </p:cNvPr>
              <p:cNvSpPr/>
              <p:nvPr/>
            </p:nvSpPr>
            <p:spPr>
              <a:xfrm>
                <a:off x="693413" y="1915651"/>
                <a:ext cx="514786" cy="477952"/>
              </a:xfrm>
              <a:prstGeom prst="rect">
                <a:avLst/>
              </a:prstGeom>
              <a:solidFill>
                <a:srgbClr val="09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a:extLst>
                  <a:ext uri="{FF2B5EF4-FFF2-40B4-BE49-F238E27FC236}">
                    <a16:creationId xmlns:a16="http://schemas.microsoft.com/office/drawing/2014/main" id="{5A11AA5A-58D7-8CB2-24FA-3356CAB11F7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3865" y="1928318"/>
                <a:ext cx="455761" cy="455761"/>
              </a:xfrm>
              <a:prstGeom prst="rect">
                <a:avLst/>
              </a:prstGeom>
            </p:spPr>
          </p:pic>
        </p:grpSp>
        <p:grpSp>
          <p:nvGrpSpPr>
            <p:cNvPr id="39" name="list" descr="list, file, paper, sheet">
              <a:extLst>
                <a:ext uri="{FF2B5EF4-FFF2-40B4-BE49-F238E27FC236}">
                  <a16:creationId xmlns:a16="http://schemas.microsoft.com/office/drawing/2014/main" id="{C7A3903D-8FC8-603A-F7C7-974FE89FB74A}"/>
                </a:ext>
              </a:extLst>
            </p:cNvPr>
            <p:cNvGrpSpPr/>
            <p:nvPr/>
          </p:nvGrpSpPr>
          <p:grpSpPr>
            <a:xfrm>
              <a:off x="2873697" y="2590604"/>
              <a:ext cx="460166" cy="581261"/>
              <a:chOff x="4510839" y="3969537"/>
              <a:chExt cx="290007" cy="366324"/>
            </a:xfrm>
          </p:grpSpPr>
          <p:sp>
            <p:nvSpPr>
              <p:cNvPr id="40" name="Freeform: Shape 39">
                <a:extLst>
                  <a:ext uri="{FF2B5EF4-FFF2-40B4-BE49-F238E27FC236}">
                    <a16:creationId xmlns:a16="http://schemas.microsoft.com/office/drawing/2014/main" id="{8CF7383D-A1C9-200F-E045-46EB283A1EFC}"/>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0C4C79C-B211-A92C-96E0-79300A54A640}"/>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7418D65-51D2-DBC2-8E8F-4EA3E0D6433E}"/>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1FA6FE5-D432-3DEF-3C00-F41294FA7079}"/>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CCE744F-BF2A-22B4-CF5C-043402CA54FD}"/>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63D3932-3F3B-D3DB-36AD-A515B1659FED}"/>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A4E1308-90A0-D9CB-6FBE-BEC5FE6C046F}"/>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C09E8E0-9845-1136-08E5-06EDD3274E15}"/>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26739CA5-BDD3-FEF9-54A5-AB5D9D5905F5}"/>
              </a:ext>
            </a:extLst>
          </p:cNvPr>
          <p:cNvGrpSpPr/>
          <p:nvPr/>
        </p:nvGrpSpPr>
        <p:grpSpPr>
          <a:xfrm>
            <a:off x="5473440" y="2732501"/>
            <a:ext cx="1245118" cy="1245118"/>
            <a:chOff x="5369947" y="2615878"/>
            <a:chExt cx="1452106" cy="1452106"/>
          </a:xfrm>
        </p:grpSpPr>
        <p:sp>
          <p:nvSpPr>
            <p:cNvPr id="9" name="Oval 8">
              <a:extLst>
                <a:ext uri="{FF2B5EF4-FFF2-40B4-BE49-F238E27FC236}">
                  <a16:creationId xmlns:a16="http://schemas.microsoft.com/office/drawing/2014/main" id="{AA019D26-FFD6-C801-5BEB-4016E434B508}"/>
                </a:ext>
              </a:extLst>
            </p:cNvPr>
            <p:cNvSpPr/>
            <p:nvPr/>
          </p:nvSpPr>
          <p:spPr>
            <a:xfrm>
              <a:off x="5369947" y="2615878"/>
              <a:ext cx="1452106" cy="1452106"/>
            </a:xfrm>
            <a:prstGeom prst="ellipse">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056" name="Picture 8" descr="Docker Logos - Docker">
              <a:extLst>
                <a:ext uri="{FF2B5EF4-FFF2-40B4-BE49-F238E27FC236}">
                  <a16:creationId xmlns:a16="http://schemas.microsoft.com/office/drawing/2014/main" id="{072E2C8B-B726-C509-41EC-5DC0B705904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b="32890"/>
            <a:stretch/>
          </p:blipFill>
          <p:spPr bwMode="auto">
            <a:xfrm>
              <a:off x="5972430" y="3160515"/>
              <a:ext cx="682347" cy="3918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372265A-3FBB-1BB2-E58A-C6C4B7D01451}"/>
                </a:ext>
              </a:extLst>
            </p:cNvPr>
            <p:cNvSpPr txBox="1"/>
            <p:nvPr/>
          </p:nvSpPr>
          <p:spPr>
            <a:xfrm>
              <a:off x="5598380" y="3013673"/>
              <a:ext cx="715224" cy="610200"/>
            </a:xfrm>
            <a:prstGeom prst="rect">
              <a:avLst/>
            </a:prstGeom>
            <a:noFill/>
          </p:spPr>
          <p:txBody>
            <a:bodyPr wrap="square" rtlCol="0">
              <a:spAutoFit/>
            </a:bodyPr>
            <a:lstStyle/>
            <a:p>
              <a:r>
                <a:rPr lang="en-US" sz="2800" b="1">
                  <a:latin typeface="Arial Narrow" panose="020B0606020202030204" pitchFamily="34" charset="0"/>
                  <a:cs typeface="Segoe UI Semibold" panose="020B0702040204020203" pitchFamily="34" charset="0"/>
                </a:rPr>
                <a:t>&gt;</a:t>
              </a:r>
            </a:p>
          </p:txBody>
        </p:sp>
      </p:grpSp>
      <p:grpSp>
        <p:nvGrpSpPr>
          <p:cNvPr id="12" name="Group 11">
            <a:extLst>
              <a:ext uri="{FF2B5EF4-FFF2-40B4-BE49-F238E27FC236}">
                <a16:creationId xmlns:a16="http://schemas.microsoft.com/office/drawing/2014/main" id="{44E31377-799A-386C-20BE-71973CE2050A}"/>
              </a:ext>
            </a:extLst>
          </p:cNvPr>
          <p:cNvGrpSpPr/>
          <p:nvPr/>
        </p:nvGrpSpPr>
        <p:grpSpPr>
          <a:xfrm>
            <a:off x="8633302" y="2507138"/>
            <a:ext cx="1248645" cy="1441160"/>
            <a:chOff x="8551237" y="2391991"/>
            <a:chExt cx="1452109" cy="1675993"/>
          </a:xfrm>
        </p:grpSpPr>
        <p:grpSp>
          <p:nvGrpSpPr>
            <p:cNvPr id="57" name="globe" descr="globe, earth">
              <a:extLst>
                <a:ext uri="{FF2B5EF4-FFF2-40B4-BE49-F238E27FC236}">
                  <a16:creationId xmlns:a16="http://schemas.microsoft.com/office/drawing/2014/main" id="{372785B8-EF88-933A-7F58-408CC03906D7}"/>
                </a:ext>
              </a:extLst>
            </p:cNvPr>
            <p:cNvGrpSpPr/>
            <p:nvPr/>
          </p:nvGrpSpPr>
          <p:grpSpPr>
            <a:xfrm>
              <a:off x="8551237" y="2615885"/>
              <a:ext cx="1452109" cy="1452099"/>
              <a:chOff x="8617745" y="2840833"/>
              <a:chExt cx="896938" cy="896934"/>
            </a:xfrm>
          </p:grpSpPr>
          <p:sp>
            <p:nvSpPr>
              <p:cNvPr id="58" name="Oval 57">
                <a:extLst>
                  <a:ext uri="{FF2B5EF4-FFF2-40B4-BE49-F238E27FC236}">
                    <a16:creationId xmlns:a16="http://schemas.microsoft.com/office/drawing/2014/main" id="{D79CCA89-9A97-5C0D-D05F-E7C465BD667E}"/>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4">
                <a:extLst>
                  <a:ext uri="{FF2B5EF4-FFF2-40B4-BE49-F238E27FC236}">
                    <a16:creationId xmlns:a16="http://schemas.microsoft.com/office/drawing/2014/main" id="{B75192AD-7687-D294-396F-BE59EC5EE3EC}"/>
                  </a:ext>
                </a:extLst>
              </p:cNvPr>
              <p:cNvGrpSpPr>
                <a:grpSpLocks noChangeAspect="1"/>
              </p:cNvGrpSpPr>
              <p:nvPr/>
            </p:nvGrpSpPr>
            <p:grpSpPr bwMode="auto">
              <a:xfrm>
                <a:off x="8617745" y="2840833"/>
                <a:ext cx="896938" cy="896934"/>
                <a:chOff x="2177" y="498"/>
                <a:chExt cx="3324" cy="3324"/>
              </a:xfrm>
              <a:solidFill>
                <a:srgbClr val="243A5E"/>
              </a:solidFill>
            </p:grpSpPr>
            <p:sp>
              <p:nvSpPr>
                <p:cNvPr id="60" name="Freeform 5">
                  <a:extLst>
                    <a:ext uri="{FF2B5EF4-FFF2-40B4-BE49-F238E27FC236}">
                      <a16:creationId xmlns:a16="http://schemas.microsoft.com/office/drawing/2014/main" id="{732D4AA8-BA53-8A5F-E5F6-DE46157EF232}"/>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
                  <a:extLst>
                    <a:ext uri="{FF2B5EF4-FFF2-40B4-BE49-F238E27FC236}">
                      <a16:creationId xmlns:a16="http://schemas.microsoft.com/office/drawing/2014/main" id="{C683CECA-7861-E3B9-4F25-FDE8D783364E}"/>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
                  <a:extLst>
                    <a:ext uri="{FF2B5EF4-FFF2-40B4-BE49-F238E27FC236}">
                      <a16:creationId xmlns:a16="http://schemas.microsoft.com/office/drawing/2014/main" id="{7E270844-1B3B-3CD0-8089-85EF049C1FE5}"/>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 name="Arc 10">
              <a:extLst>
                <a:ext uri="{FF2B5EF4-FFF2-40B4-BE49-F238E27FC236}">
                  <a16:creationId xmlns:a16="http://schemas.microsoft.com/office/drawing/2014/main" id="{1D329241-8CBD-0118-79CF-39E2F9CB6491}"/>
                </a:ext>
              </a:extLst>
            </p:cNvPr>
            <p:cNvSpPr/>
            <p:nvPr/>
          </p:nvSpPr>
          <p:spPr>
            <a:xfrm rot="3865381" flipH="1">
              <a:off x="8428456" y="2523004"/>
              <a:ext cx="1386314" cy="1124288"/>
            </a:xfrm>
            <a:prstGeom prst="arc">
              <a:avLst>
                <a:gd name="adj1" fmla="val 17744310"/>
                <a:gd name="adj2" fmla="val 5156035"/>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E4207117-7DC9-B796-6747-1B44FECF764B}"/>
                </a:ext>
              </a:extLst>
            </p:cNvPr>
            <p:cNvSpPr/>
            <p:nvPr/>
          </p:nvSpPr>
          <p:spPr>
            <a:xfrm rot="1893466" flipH="1">
              <a:off x="8702357" y="2900073"/>
              <a:ext cx="1259371" cy="1124288"/>
            </a:xfrm>
            <a:prstGeom prst="arc">
              <a:avLst>
                <a:gd name="adj1" fmla="val 14350738"/>
                <a:gd name="adj2" fmla="val 20803534"/>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a:extLst>
                <a:ext uri="{FF2B5EF4-FFF2-40B4-BE49-F238E27FC236}">
                  <a16:creationId xmlns:a16="http://schemas.microsoft.com/office/drawing/2014/main" id="{60F446B1-8683-7C21-274B-173A8A6F98B6}"/>
                </a:ext>
              </a:extLst>
            </p:cNvPr>
            <p:cNvSpPr/>
            <p:nvPr/>
          </p:nvSpPr>
          <p:spPr>
            <a:xfrm rot="3865381">
              <a:off x="8859691" y="3072867"/>
              <a:ext cx="983634" cy="710275"/>
            </a:xfrm>
            <a:prstGeom prst="arc">
              <a:avLst>
                <a:gd name="adj1" fmla="val 20955522"/>
                <a:gd name="adj2" fmla="val 5156035"/>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itle 5">
            <a:extLst>
              <a:ext uri="{FF2B5EF4-FFF2-40B4-BE49-F238E27FC236}">
                <a16:creationId xmlns:a16="http://schemas.microsoft.com/office/drawing/2014/main" id="{2D968DC7-C109-05E5-3498-432885C3B929}"/>
              </a:ext>
            </a:extLst>
          </p:cNvPr>
          <p:cNvSpPr>
            <a:spLocks noGrp="1"/>
          </p:cNvSpPr>
          <p:nvPr>
            <p:ph type="title"/>
          </p:nvPr>
        </p:nvSpPr>
        <p:spPr/>
        <p:txBody>
          <a:bodyPr/>
          <a:lstStyle/>
          <a:p>
            <a:r>
              <a:rPr lang="en-US"/>
              <a:t>Azure Container Registry</a:t>
            </a:r>
          </a:p>
        </p:txBody>
      </p:sp>
    </p:spTree>
    <p:extLst>
      <p:ext uri="{BB962C8B-B14F-4D97-AF65-F5344CB8AC3E}">
        <p14:creationId xmlns:p14="http://schemas.microsoft.com/office/powerpoint/2010/main" val="2927627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06DF050-0D11-4B86-B678-6C072742FC30}"/>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64"/>
          <a:stretch/>
        </p:blipFill>
        <p:spPr>
          <a:xfrm>
            <a:off x="5364541" y="1350601"/>
            <a:ext cx="6827459" cy="4550760"/>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idx="1"/>
          </p:nvPr>
        </p:nvSpPr>
        <p:spPr>
          <a:xfrm>
            <a:off x="517289" y="1711086"/>
            <a:ext cx="4054711" cy="3818083"/>
          </a:xfrm>
        </p:spPr>
        <p:txBody>
          <a:bodyPr/>
          <a:lstStyle/>
          <a:p>
            <a:pPr marL="0" indent="0">
              <a:spcAft>
                <a:spcPts val="1200"/>
              </a:spcAft>
              <a:buNone/>
            </a:pPr>
            <a:r>
              <a:rPr lang="en-US" sz="1800">
                <a:solidFill>
                  <a:schemeClr val="tx1"/>
                </a:solidFill>
                <a:latin typeface="Segoe UI Semibold" panose="020B0702040204020203" pitchFamily="34" charset="0"/>
                <a:cs typeface="Segoe UI Semibold" panose="020B0702040204020203" pitchFamily="34" charset="0"/>
              </a:rPr>
              <a:t>Bringing native Azure support for customers using Terraform:</a:t>
            </a:r>
          </a:p>
          <a:p>
            <a:pPr marL="336145" indent="-336145">
              <a:lnSpc>
                <a:spcPct val="110000"/>
              </a:lnSpc>
              <a:spcBef>
                <a:spcPts val="0"/>
              </a:spcBef>
              <a:spcAft>
                <a:spcPts val="1200"/>
              </a:spcAft>
              <a:buClr>
                <a:schemeClr val="tx1"/>
              </a:buClr>
              <a:buFont typeface="Arial" panose="020B0604020202020204" pitchFamily="34" charset="0"/>
              <a:buChar char="•"/>
            </a:pPr>
            <a:r>
              <a:rPr lang="en-US" sz="1400">
                <a:solidFill>
                  <a:srgbClr val="00FFFF"/>
                </a:solidFill>
                <a:latin typeface="Segoe UI "/>
                <a:hlinkClick r:id="rId4">
                  <a:extLst>
                    <a:ext uri="{A12FA001-AC4F-418D-AE19-62706E023703}">
                      <ahyp:hlinkClr xmlns:ahyp="http://schemas.microsoft.com/office/drawing/2018/hyperlinkcolor" val="tx"/>
                    </a:ext>
                  </a:extLst>
                </a:hlinkClick>
              </a:rPr>
              <a:t>Documentation Hub for Terraform</a:t>
            </a:r>
            <a:endParaRPr lang="en-US" sz="1400">
              <a:solidFill>
                <a:srgbClr val="00FFFF"/>
              </a:solidFill>
              <a:latin typeface="Segoe UI "/>
            </a:endParaRPr>
          </a:p>
          <a:p>
            <a:pPr marL="336145" indent="-336145">
              <a:lnSpc>
                <a:spcPct val="110000"/>
              </a:lnSpc>
              <a:spcBef>
                <a:spcPts val="0"/>
              </a:spcBef>
              <a:spcAft>
                <a:spcPts val="1200"/>
              </a:spcAft>
              <a:buClr>
                <a:schemeClr val="tx1"/>
              </a:buClr>
              <a:buFont typeface="Arial" panose="020B0604020202020204" pitchFamily="34" charset="0"/>
              <a:buChar char="•"/>
            </a:pPr>
            <a:r>
              <a:rPr lang="en-US" sz="1400">
                <a:solidFill>
                  <a:srgbClr val="00FFFF"/>
                </a:solidFill>
                <a:latin typeface="Segoe UI "/>
                <a:hlinkClick r:id="rId5">
                  <a:extLst>
                    <a:ext uri="{A12FA001-AC4F-418D-AE19-62706E023703}">
                      <ahyp:hlinkClr xmlns:ahyp="http://schemas.microsoft.com/office/drawing/2018/hyperlinkcolor" val="tx"/>
                    </a:ext>
                  </a:extLst>
                </a:hlinkClick>
              </a:rPr>
              <a:t>Terraform in Azure Cloud Shell</a:t>
            </a:r>
            <a:endParaRPr lang="en-US" sz="1400">
              <a:solidFill>
                <a:srgbClr val="00FFFF"/>
              </a:solidFill>
              <a:latin typeface="Segoe UI "/>
              <a:hlinkClick r:id="" action="ppaction://noaction">
                <a:extLst>
                  <a:ext uri="{A12FA001-AC4F-418D-AE19-62706E023703}">
                    <ahyp:hlinkClr xmlns:ahyp="http://schemas.microsoft.com/office/drawing/2018/hyperlinkcolor" val="tx"/>
                  </a:ext>
                </a:extLst>
              </a:hlinkClick>
            </a:endParaRPr>
          </a:p>
          <a:p>
            <a:pPr marL="336145" indent="-336145">
              <a:lnSpc>
                <a:spcPct val="110000"/>
              </a:lnSpc>
              <a:spcBef>
                <a:spcPts val="0"/>
              </a:spcBef>
              <a:spcAft>
                <a:spcPts val="1200"/>
              </a:spcAft>
              <a:buClr>
                <a:schemeClr val="tx1"/>
              </a:buClr>
              <a:buFont typeface="Arial" panose="020B0604020202020204" pitchFamily="34" charset="0"/>
              <a:buChar char="•"/>
            </a:pPr>
            <a:r>
              <a:rPr lang="en-US" sz="1400">
                <a:solidFill>
                  <a:srgbClr val="00FFFF"/>
                </a:solidFill>
                <a:latin typeface="Segoe UI "/>
                <a:hlinkClick r:id="" action="ppaction://noaction">
                  <a:extLst>
                    <a:ext uri="{A12FA001-AC4F-418D-AE19-62706E023703}">
                      <ahyp:hlinkClr xmlns:ahyp="http://schemas.microsoft.com/office/drawing/2018/hyperlinkcolor" val="tx"/>
                    </a:ext>
                  </a:extLst>
                </a:hlinkClick>
              </a:rPr>
              <a:t>Azure Resource Provider</a:t>
            </a:r>
            <a:endParaRPr lang="en-US" sz="1400">
              <a:solidFill>
                <a:srgbClr val="00FFFF"/>
              </a:solidFill>
              <a:latin typeface="Segoe UI "/>
            </a:endParaRPr>
          </a:p>
          <a:p>
            <a:pPr marL="336145" indent="-336145">
              <a:lnSpc>
                <a:spcPct val="110000"/>
              </a:lnSpc>
              <a:spcBef>
                <a:spcPts val="0"/>
              </a:spcBef>
              <a:spcAft>
                <a:spcPts val="1200"/>
              </a:spcAft>
              <a:buClr>
                <a:schemeClr val="tx1"/>
              </a:buClr>
              <a:buFont typeface="Arial" panose="020B0604020202020204" pitchFamily="34" charset="0"/>
              <a:buChar char="•"/>
            </a:pPr>
            <a:r>
              <a:rPr lang="en-US" sz="1400">
                <a:solidFill>
                  <a:srgbClr val="00FFFF"/>
                </a:solidFill>
                <a:latin typeface="Segoe UI "/>
                <a:hlinkClick r:id="rId6">
                  <a:extLst>
                    <a:ext uri="{A12FA001-AC4F-418D-AE19-62706E023703}">
                      <ahyp:hlinkClr xmlns:ahyp="http://schemas.microsoft.com/office/drawing/2018/hyperlinkcolor" val="tx"/>
                    </a:ext>
                  </a:extLst>
                </a:hlinkClick>
              </a:rPr>
              <a:t>Azure Module Registry</a:t>
            </a:r>
            <a:endParaRPr lang="en-US" sz="1400">
              <a:solidFill>
                <a:srgbClr val="00FFFF"/>
              </a:solidFill>
              <a:latin typeface="Segoe UI "/>
            </a:endParaRPr>
          </a:p>
          <a:p>
            <a:pPr marL="336145" indent="-336145">
              <a:lnSpc>
                <a:spcPct val="110000"/>
              </a:lnSpc>
              <a:spcBef>
                <a:spcPts val="0"/>
              </a:spcBef>
              <a:spcAft>
                <a:spcPts val="1200"/>
              </a:spcAft>
              <a:buClr>
                <a:schemeClr val="tx1"/>
              </a:buClr>
              <a:buFont typeface="Arial" panose="020B0604020202020204" pitchFamily="34" charset="0"/>
              <a:buChar char="•"/>
            </a:pPr>
            <a:r>
              <a:rPr lang="en-US" sz="1400">
                <a:solidFill>
                  <a:srgbClr val="00FFFF"/>
                </a:solidFill>
                <a:latin typeface="Segoe UI "/>
                <a:hlinkClick r:id="rId7">
                  <a:extLst>
                    <a:ext uri="{A12FA001-AC4F-418D-AE19-62706E023703}">
                      <ahyp:hlinkClr xmlns:ahyp="http://schemas.microsoft.com/office/drawing/2018/hyperlinkcolor" val="tx"/>
                    </a:ext>
                  </a:extLst>
                </a:hlinkClick>
              </a:rPr>
              <a:t>Azure Cloud Shell Integration</a:t>
            </a:r>
            <a:endParaRPr lang="en-US" sz="1400">
              <a:solidFill>
                <a:srgbClr val="00FFFF"/>
              </a:solidFill>
              <a:latin typeface="Segoe UI "/>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552525" y="6444541"/>
            <a:ext cx="209939" cy="60456"/>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52889C9-244F-455F-8AAC-619E1BF95973}"/>
              </a:ext>
            </a:extLst>
          </p:cNvPr>
          <p:cNvSpPr/>
          <p:nvPr/>
        </p:nvSpPr>
        <p:spPr>
          <a:xfrm>
            <a:off x="552450" y="854158"/>
            <a:ext cx="2715808" cy="286232"/>
          </a:xfrm>
          <a:prstGeom prst="rect">
            <a:avLst/>
          </a:prstGeom>
        </p:spPr>
        <p:txBody>
          <a:bodyPr wrap="none">
            <a:spAutoFit/>
          </a:bodyPr>
          <a:lstStyle/>
          <a:p>
            <a:pPr marL="0" marR="0" lvl="0" indent="0" algn="l" defTabSz="931935"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FFFF"/>
                </a:solidFill>
                <a:effectLst/>
                <a:uLnTx/>
                <a:uFillTx/>
                <a:latin typeface="Segoe UI "/>
                <a:cs typeface="Segoe UI Semibold" panose="020B0702040204020203" pitchFamily="34" charset="0"/>
              </a:rPr>
              <a:t>Azure DevOps Tool Integrations</a:t>
            </a:r>
          </a:p>
        </p:txBody>
      </p:sp>
      <p:sp>
        <p:nvSpPr>
          <p:cNvPr id="19" name="Text Placeholder 3">
            <a:extLst>
              <a:ext uri="{FF2B5EF4-FFF2-40B4-BE49-F238E27FC236}">
                <a16:creationId xmlns:a16="http://schemas.microsoft.com/office/drawing/2014/main" id="{50A3AF17-25A6-47DB-820B-04A09621E8C5}"/>
              </a:ext>
            </a:extLst>
          </p:cNvPr>
          <p:cNvSpPr txBox="1">
            <a:spLocks/>
          </p:cNvSpPr>
          <p:nvPr/>
        </p:nvSpPr>
        <p:spPr>
          <a:xfrm>
            <a:off x="853439" y="5965190"/>
            <a:ext cx="4695223"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docs.microsoft.com/azure/terraform</a:t>
            </a:r>
          </a:p>
        </p:txBody>
      </p:sp>
      <p:sp>
        <p:nvSpPr>
          <p:cNvPr id="20" name="Oval 19">
            <a:extLst>
              <a:ext uri="{FF2B5EF4-FFF2-40B4-BE49-F238E27FC236}">
                <a16:creationId xmlns:a16="http://schemas.microsoft.com/office/drawing/2014/main" id="{A1CBA6DB-9F71-4850-96F9-592F0FF9D51D}"/>
              </a:ext>
            </a:extLst>
          </p:cNvPr>
          <p:cNvSpPr/>
          <p:nvPr/>
        </p:nvSpPr>
        <p:spPr bwMode="auto">
          <a:xfrm>
            <a:off x="517289" y="5965190"/>
            <a:ext cx="252945" cy="252944"/>
          </a:xfrm>
          <a:prstGeom prst="ellipse">
            <a:avLst/>
          </a:prstGeom>
          <a:noFill/>
          <a:ln w="28575" cap="flat" cmpd="sng" algn="ctr">
            <a:solidFill>
              <a:srgbClr val="3192D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w="19050">
                  <a:noFill/>
                </a:ln>
                <a:solidFill>
                  <a:srgbClr val="00FFFF"/>
                </a:solidFill>
                <a:effectLst/>
                <a:uLnTx/>
                <a:uFillTx/>
                <a:latin typeface="Segoe UI"/>
                <a:ea typeface="Segoe UI" pitchFamily="34" charset="0"/>
                <a:cs typeface="Segoe UI" pitchFamily="34" charset="0"/>
                <a:sym typeface="Wingdings" panose="05000000000000000000" pitchFamily="2" charset="2"/>
              </a:rPr>
              <a:t></a:t>
            </a:r>
            <a:endParaRPr kumimoji="0" lang="en-US" sz="1100" b="0" i="0" u="none" strike="noStrike" kern="0" cap="none" spc="0" normalizeH="0" baseline="0" noProof="0">
              <a:ln w="19050">
                <a:noFill/>
              </a:ln>
              <a:solidFill>
                <a:srgbClr val="00FFFF"/>
              </a:solidFill>
              <a:effectLst/>
              <a:uLnTx/>
              <a:uFillTx/>
              <a:latin typeface="Segoe UI"/>
              <a:ea typeface="Segoe UI" pitchFamily="34" charset="0"/>
              <a:cs typeface="Segoe UI" pitchFamily="34" charset="0"/>
            </a:endParaRPr>
          </a:p>
        </p:txBody>
      </p:sp>
      <p:pic>
        <p:nvPicPr>
          <p:cNvPr id="13" name="Online Image Placeholder 6" descr="A picture containing screenshot&#10;&#10;Description generated with very high confidence">
            <a:extLst>
              <a:ext uri="{FF2B5EF4-FFF2-40B4-BE49-F238E27FC236}">
                <a16:creationId xmlns:a16="http://schemas.microsoft.com/office/drawing/2014/main" id="{9593C307-4097-4B58-90BC-C95A1DED1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5120" y="593837"/>
            <a:ext cx="8216880" cy="6077152"/>
          </a:xfrm>
          <a:prstGeom prst="rect">
            <a:avLst/>
          </a:prstGeom>
        </p:spPr>
      </p:pic>
      <p:pic>
        <p:nvPicPr>
          <p:cNvPr id="3074" name="Picture 2" descr="HashiCorp Terraform logo (blog-adjusted aspect ratio) - VMware Cloud  Provider Blog">
            <a:extLst>
              <a:ext uri="{FF2B5EF4-FFF2-40B4-BE49-F238E27FC236}">
                <a16:creationId xmlns:a16="http://schemas.microsoft.com/office/drawing/2014/main" id="{1DB47F35-7363-BCE7-5A33-FCFB8B6D78E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a:off x="287418" y="4685470"/>
            <a:ext cx="1427082" cy="107068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74AAE1F-0ECF-4BB7-84C5-378FB5FCABDF}"/>
              </a:ext>
            </a:extLst>
          </p:cNvPr>
          <p:cNvSpPr>
            <a:spLocks noGrp="1"/>
          </p:cNvSpPr>
          <p:nvPr>
            <p:ph type="title"/>
          </p:nvPr>
        </p:nvSpPr>
        <p:spPr/>
        <p:txBody>
          <a:bodyPr/>
          <a:lstStyle/>
          <a:p>
            <a:r>
              <a:rPr lang="en-US"/>
              <a:t>Terraform</a:t>
            </a:r>
          </a:p>
        </p:txBody>
      </p:sp>
    </p:spTree>
    <p:extLst>
      <p:ext uri="{BB962C8B-B14F-4D97-AF65-F5344CB8AC3E}">
        <p14:creationId xmlns:p14="http://schemas.microsoft.com/office/powerpoint/2010/main" val="20936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6F168-53BF-3662-8241-7E02A30D644A}"/>
              </a:ext>
            </a:extLst>
          </p:cNvPr>
          <p:cNvSpPr>
            <a:spLocks noGrp="1"/>
          </p:cNvSpPr>
          <p:nvPr>
            <p:ph type="title"/>
          </p:nvPr>
        </p:nvSpPr>
        <p:spPr>
          <a:xfrm>
            <a:off x="0" y="503327"/>
            <a:ext cx="12192000" cy="635000"/>
          </a:xfrm>
          <a:prstGeom prst="rect">
            <a:avLst/>
          </a:prstGeom>
        </p:spPr>
        <p:txBody>
          <a:bodyPr>
            <a:normAutofit/>
          </a:bodyPr>
          <a:lstStyle/>
          <a:p>
            <a:r>
              <a:rPr lang="en-CA"/>
              <a:t>Storage Explorer</a:t>
            </a:r>
          </a:p>
        </p:txBody>
      </p:sp>
      <p:pic>
        <p:nvPicPr>
          <p:cNvPr id="2050" name="Picture 2">
            <a:extLst>
              <a:ext uri="{FF2B5EF4-FFF2-40B4-BE49-F238E27FC236}">
                <a16:creationId xmlns:a16="http://schemas.microsoft.com/office/drawing/2014/main" id="{487F5CDE-4E2F-43BB-3788-AE50A9CED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252" y="1220561"/>
            <a:ext cx="8825496" cy="523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154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C007E-D483-2EB8-FD4C-28781FF8A0AC}"/>
              </a:ext>
            </a:extLst>
          </p:cNvPr>
          <p:cNvSpPr>
            <a:spLocks noGrp="1"/>
          </p:cNvSpPr>
          <p:nvPr>
            <p:ph type="ctrTitle"/>
          </p:nvPr>
        </p:nvSpPr>
        <p:spPr/>
        <p:txBody>
          <a:bodyPr/>
          <a:lstStyle/>
          <a:p>
            <a:r>
              <a:rPr lang="en-CA"/>
              <a:t>Solution Implementation</a:t>
            </a:r>
          </a:p>
        </p:txBody>
      </p:sp>
      <p:sp>
        <p:nvSpPr>
          <p:cNvPr id="4" name="Text Placeholder 3">
            <a:extLst>
              <a:ext uri="{FF2B5EF4-FFF2-40B4-BE49-F238E27FC236}">
                <a16:creationId xmlns:a16="http://schemas.microsoft.com/office/drawing/2014/main" id="{78A93F1D-1761-BDD1-0329-1BBF70FB31C6}"/>
              </a:ext>
            </a:extLst>
          </p:cNvPr>
          <p:cNvSpPr>
            <a:spLocks noGrp="1"/>
          </p:cNvSpPr>
          <p:nvPr>
            <p:ph type="subTitle" idx="1"/>
          </p:nvPr>
        </p:nvSpPr>
        <p:spPr/>
        <p:txBody>
          <a:bodyPr>
            <a:normAutofit/>
          </a:bodyPr>
          <a:lstStyle/>
          <a:p>
            <a:endParaRPr lang="en-CA" sz="100">
              <a:solidFill>
                <a:srgbClr val="918158"/>
              </a:solidFill>
              <a:hlinkClick r:id="rId3">
                <a:extLst>
                  <a:ext uri="{A12FA001-AC4F-418D-AE19-62706E023703}">
                    <ahyp:hlinkClr xmlns:ahyp="http://schemas.microsoft.com/office/drawing/2018/hyperlinkcolor" val="tx"/>
                  </a:ext>
                </a:extLst>
              </a:hlinkClick>
            </a:endParaRPr>
          </a:p>
          <a:p>
            <a:r>
              <a:rPr lang="en-CA" sz="1600">
                <a:hlinkClick r:id="rId3">
                  <a:extLst>
                    <a:ext uri="{A12FA001-AC4F-418D-AE19-62706E023703}">
                      <ahyp:hlinkClr xmlns:ahyp="http://schemas.microsoft.com/office/drawing/2018/hyperlinkcolor" val="tx"/>
                    </a:ext>
                  </a:extLst>
                </a:hlinkClick>
              </a:rPr>
              <a:t>https://github.com/mkiernan/azfinsim</a:t>
            </a:r>
            <a:endParaRPr lang="en-CA" sz="1600"/>
          </a:p>
        </p:txBody>
      </p:sp>
    </p:spTree>
    <p:extLst>
      <p:ext uri="{BB962C8B-B14F-4D97-AF65-F5344CB8AC3E}">
        <p14:creationId xmlns:p14="http://schemas.microsoft.com/office/powerpoint/2010/main" val="3799475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0EEA26C-FC69-988C-6557-522DE86CAF58}"/>
              </a:ext>
            </a:extLst>
          </p:cNvPr>
          <p:cNvSpPr txBox="1"/>
          <p:nvPr/>
        </p:nvSpPr>
        <p:spPr>
          <a:xfrm>
            <a:off x="7239549" y="2482242"/>
            <a:ext cx="1029193" cy="624233"/>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Jobs &amp; Tasks</a:t>
            </a:r>
          </a:p>
        </p:txBody>
      </p:sp>
      <p:sp>
        <p:nvSpPr>
          <p:cNvPr id="19" name="Rectangle: Rounded Corners 18">
            <a:extLst>
              <a:ext uri="{FF2B5EF4-FFF2-40B4-BE49-F238E27FC236}">
                <a16:creationId xmlns:a16="http://schemas.microsoft.com/office/drawing/2014/main" id="{FA150C71-29DF-83AF-DB65-93A3051D1B7C}"/>
              </a:ext>
            </a:extLst>
          </p:cNvPr>
          <p:cNvSpPr/>
          <p:nvPr/>
        </p:nvSpPr>
        <p:spPr bwMode="auto">
          <a:xfrm>
            <a:off x="5432502" y="3917356"/>
            <a:ext cx="2785363" cy="199264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DDEDACAB-D356-4C83-3C64-EE7884E122C0}"/>
              </a:ext>
            </a:extLst>
          </p:cNvPr>
          <p:cNvCxnSpPr>
            <a:cxnSpLocks/>
          </p:cNvCxnSpPr>
          <p:nvPr/>
        </p:nvCxnSpPr>
        <p:spPr>
          <a:xfrm>
            <a:off x="2681673" y="2023616"/>
            <a:ext cx="3737235" cy="0"/>
          </a:xfrm>
          <a:prstGeom prst="straightConnector1">
            <a:avLst/>
          </a:prstGeom>
          <a:noFill/>
          <a:ln w="38100" cap="flat" cmpd="sng" algn="ctr">
            <a:solidFill>
              <a:srgbClr val="E7E6E6"/>
            </a:solidFill>
            <a:prstDash val="solid"/>
            <a:miter lim="800000"/>
            <a:headEnd type="none"/>
            <a:tailEnd type="triangle"/>
          </a:ln>
          <a:effectLst/>
        </p:spPr>
      </p:cxnSp>
      <p:sp>
        <p:nvSpPr>
          <p:cNvPr id="22" name="Rounded Rectangle 11">
            <a:extLst>
              <a:ext uri="{FF2B5EF4-FFF2-40B4-BE49-F238E27FC236}">
                <a16:creationId xmlns:a16="http://schemas.microsoft.com/office/drawing/2014/main" id="{DFB1F827-801B-5B7A-BEBD-D4EE4154C639}"/>
              </a:ext>
            </a:extLst>
          </p:cNvPr>
          <p:cNvSpPr/>
          <p:nvPr/>
        </p:nvSpPr>
        <p:spPr bwMode="auto">
          <a:xfrm>
            <a:off x="2446331" y="2017654"/>
            <a:ext cx="1310631" cy="341622"/>
          </a:xfrm>
          <a:prstGeom prst="roundRect">
            <a:avLst>
              <a:gd name="adj" fmla="val 42737"/>
            </a:avLst>
          </a:prstGeom>
          <a:noFill/>
          <a:ln w="6350" cap="flat" cmpd="sng" algn="ctr">
            <a:noFill/>
            <a:prstDash val="solid"/>
            <a:miter lim="800000"/>
            <a:headEnd type="none" w="med" len="med"/>
            <a:tailEnd type="none" w="med" len="med"/>
          </a:ln>
          <a:effectLst/>
        </p:spPr>
        <p:txBody>
          <a:bodyPr rot="0" spcFirstLastPara="0" vert="horz" wrap="square" lIns="0" tIns="143366" rIns="0" bIns="143366"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00" i="0" u="none" strike="noStrike" kern="0" cap="none" spc="0" normalizeH="0" baseline="0" noProof="0">
                <a:ln>
                  <a:noFill/>
                </a:ln>
                <a:solidFill>
                  <a:schemeClr val="tx1">
                    <a:lumMod val="50000"/>
                  </a:schemeClr>
                </a:solidFill>
                <a:effectLst/>
                <a:uLnTx/>
                <a:uFillTx/>
                <a:latin typeface="Segoe UI Semibold" panose="020B0702040204020203" pitchFamily="34" charset="0"/>
                <a:ea typeface="Segoe UI" pitchFamily="34" charset="0"/>
                <a:cs typeface="Segoe UI Semibold" panose="020B0702040204020203" pitchFamily="34" charset="0"/>
              </a:rPr>
              <a:t>Submit.sh</a:t>
            </a:r>
          </a:p>
        </p:txBody>
      </p:sp>
      <p:sp>
        <p:nvSpPr>
          <p:cNvPr id="23" name="TextBox 22">
            <a:extLst>
              <a:ext uri="{FF2B5EF4-FFF2-40B4-BE49-F238E27FC236}">
                <a16:creationId xmlns:a16="http://schemas.microsoft.com/office/drawing/2014/main" id="{C5746C1B-2AE6-A2A2-1040-B4FDE925A2A8}"/>
              </a:ext>
            </a:extLst>
          </p:cNvPr>
          <p:cNvSpPr txBox="1"/>
          <p:nvPr/>
        </p:nvSpPr>
        <p:spPr>
          <a:xfrm>
            <a:off x="5569245" y="5978309"/>
            <a:ext cx="2511876" cy="398279"/>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568">
                <a:latin typeface="Segoe UI Semibold" panose="020B0702040204020203" pitchFamily="34" charset="0"/>
                <a:ea typeface="Segoe UI" pitchFamily="34" charset="0"/>
                <a:cs typeface="Segoe UI Semibold" panose="020B0702040204020203" pitchFamily="34" charset="0"/>
              </a:rPr>
              <a:t>Azure Batch Platform</a:t>
            </a:r>
            <a:endParaRPr kumimoji="0" lang="en-US" sz="1568"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25" name="Straight Arrow Connector 24">
            <a:extLst>
              <a:ext uri="{FF2B5EF4-FFF2-40B4-BE49-F238E27FC236}">
                <a16:creationId xmlns:a16="http://schemas.microsoft.com/office/drawing/2014/main" id="{3B18737D-46AA-1D3F-3CC8-41B2A06B8E76}"/>
              </a:ext>
            </a:extLst>
          </p:cNvPr>
          <p:cNvCxnSpPr>
            <a:cxnSpLocks/>
          </p:cNvCxnSpPr>
          <p:nvPr/>
        </p:nvCxnSpPr>
        <p:spPr>
          <a:xfrm>
            <a:off x="2681673" y="1715257"/>
            <a:ext cx="6395652" cy="0"/>
          </a:xfrm>
          <a:prstGeom prst="straightConnector1">
            <a:avLst/>
          </a:prstGeom>
          <a:noFill/>
          <a:ln w="38100" cap="flat" cmpd="sng" algn="ctr">
            <a:solidFill>
              <a:srgbClr val="E7E6E6"/>
            </a:solidFill>
            <a:prstDash val="solid"/>
            <a:miter lim="800000"/>
            <a:headEnd type="none"/>
            <a:tailEnd type="triangle"/>
          </a:ln>
          <a:effectLst/>
        </p:spPr>
      </p:cxnSp>
      <p:grpSp>
        <p:nvGrpSpPr>
          <p:cNvPr id="1029" name="Group 1028">
            <a:extLst>
              <a:ext uri="{FF2B5EF4-FFF2-40B4-BE49-F238E27FC236}">
                <a16:creationId xmlns:a16="http://schemas.microsoft.com/office/drawing/2014/main" id="{74494221-85C0-E078-F32D-A61D6E9ED86D}"/>
              </a:ext>
            </a:extLst>
          </p:cNvPr>
          <p:cNvGrpSpPr/>
          <p:nvPr/>
        </p:nvGrpSpPr>
        <p:grpSpPr>
          <a:xfrm>
            <a:off x="4659215" y="4590031"/>
            <a:ext cx="531962" cy="305620"/>
            <a:chOff x="3240589" y="3307544"/>
            <a:chExt cx="2609396" cy="305620"/>
          </a:xfrm>
        </p:grpSpPr>
        <p:cxnSp>
          <p:nvCxnSpPr>
            <p:cNvPr id="20" name="Straight Arrow Connector 19">
              <a:extLst>
                <a:ext uri="{FF2B5EF4-FFF2-40B4-BE49-F238E27FC236}">
                  <a16:creationId xmlns:a16="http://schemas.microsoft.com/office/drawing/2014/main" id="{6103B6F4-FEA4-D29A-9DB0-BE3E397626DC}"/>
                </a:ext>
              </a:extLst>
            </p:cNvPr>
            <p:cNvCxnSpPr>
              <a:cxnSpLocks/>
            </p:cNvCxnSpPr>
            <p:nvPr/>
          </p:nvCxnSpPr>
          <p:spPr>
            <a:xfrm>
              <a:off x="3240589" y="3307544"/>
              <a:ext cx="2609396" cy="0"/>
            </a:xfrm>
            <a:prstGeom prst="straightConnector1">
              <a:avLst/>
            </a:prstGeom>
            <a:noFill/>
            <a:ln w="38100" cap="flat" cmpd="sng" algn="ctr">
              <a:solidFill>
                <a:srgbClr val="E7E6E6"/>
              </a:solidFill>
              <a:prstDash val="solid"/>
              <a:miter lim="800000"/>
              <a:headEnd type="none"/>
              <a:tailEnd type="triangle"/>
            </a:ln>
            <a:effectLst/>
          </p:spPr>
        </p:cxnSp>
        <p:cxnSp>
          <p:nvCxnSpPr>
            <p:cNvPr id="40" name="Straight Arrow Connector 39">
              <a:extLst>
                <a:ext uri="{FF2B5EF4-FFF2-40B4-BE49-F238E27FC236}">
                  <a16:creationId xmlns:a16="http://schemas.microsoft.com/office/drawing/2014/main" id="{7C2ED5FC-9A63-0ACE-688B-467D47FB1D2B}"/>
                </a:ext>
              </a:extLst>
            </p:cNvPr>
            <p:cNvCxnSpPr>
              <a:cxnSpLocks/>
            </p:cNvCxnSpPr>
            <p:nvPr/>
          </p:nvCxnSpPr>
          <p:spPr>
            <a:xfrm flipH="1">
              <a:off x="3240589" y="3613164"/>
              <a:ext cx="2609396" cy="0"/>
            </a:xfrm>
            <a:prstGeom prst="straightConnector1">
              <a:avLst/>
            </a:prstGeom>
            <a:noFill/>
            <a:ln w="38100" cap="flat" cmpd="sng" algn="ctr">
              <a:solidFill>
                <a:srgbClr val="E7E6E6"/>
              </a:solidFill>
              <a:prstDash val="solid"/>
              <a:miter lim="800000"/>
              <a:headEnd type="none"/>
              <a:tailEnd type="triangle"/>
            </a:ln>
            <a:effectLst/>
          </p:spPr>
        </p:cxnSp>
      </p:grpSp>
      <p:pic>
        <p:nvPicPr>
          <p:cNvPr id="46" name="Graphic 45">
            <a:extLst>
              <a:ext uri="{FF2B5EF4-FFF2-40B4-BE49-F238E27FC236}">
                <a16:creationId xmlns:a16="http://schemas.microsoft.com/office/drawing/2014/main" id="{AB1003F4-8BE6-FFB2-55A1-13A6A05A7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1673" y="4471470"/>
            <a:ext cx="838564" cy="838564"/>
          </a:xfrm>
          <a:prstGeom prst="rect">
            <a:avLst/>
          </a:prstGeom>
        </p:spPr>
      </p:pic>
      <p:pic>
        <p:nvPicPr>
          <p:cNvPr id="47" name="Graphic 46">
            <a:extLst>
              <a:ext uri="{FF2B5EF4-FFF2-40B4-BE49-F238E27FC236}">
                <a16:creationId xmlns:a16="http://schemas.microsoft.com/office/drawing/2014/main" id="{FD801AE6-8165-99BA-E454-27316DBD3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1181" y="4471470"/>
            <a:ext cx="838564" cy="838564"/>
          </a:xfrm>
          <a:prstGeom prst="rect">
            <a:avLst/>
          </a:prstGeom>
        </p:spPr>
      </p:pic>
      <p:sp>
        <p:nvSpPr>
          <p:cNvPr id="48" name="TextBox 47">
            <a:extLst>
              <a:ext uri="{FF2B5EF4-FFF2-40B4-BE49-F238E27FC236}">
                <a16:creationId xmlns:a16="http://schemas.microsoft.com/office/drawing/2014/main" id="{31BD8A5C-ECE1-9FCD-3673-C103F88574B3}"/>
              </a:ext>
            </a:extLst>
          </p:cNvPr>
          <p:cNvSpPr txBox="1"/>
          <p:nvPr/>
        </p:nvSpPr>
        <p:spPr>
          <a:xfrm>
            <a:off x="5482257" y="4089432"/>
            <a:ext cx="1427247" cy="34723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200">
                <a:solidFill>
                  <a:schemeClr val="tx1">
                    <a:alpha val="58000"/>
                  </a:schemeClr>
                </a:solidFill>
                <a:latin typeface="Segoe UI Semibold" panose="020B0702040204020203" pitchFamily="34" charset="0"/>
                <a:ea typeface="Segoe UI" pitchFamily="34" charset="0"/>
                <a:cs typeface="Segoe UI Semibold" panose="020B0702040204020203" pitchFamily="34" charset="0"/>
              </a:rPr>
              <a:t>Windows VMs</a:t>
            </a:r>
            <a:endParaRPr kumimoji="0" lang="en-US" sz="1200" b="0" i="0" u="none" strike="noStrike" kern="1200" cap="none" spc="0" normalizeH="0" baseline="0" noProof="0">
              <a:ln>
                <a:noFill/>
              </a:ln>
              <a:solidFill>
                <a:schemeClr val="tx1">
                  <a:alpha val="58000"/>
                </a:scheme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9" name="TextBox 48">
            <a:extLst>
              <a:ext uri="{FF2B5EF4-FFF2-40B4-BE49-F238E27FC236}">
                <a16:creationId xmlns:a16="http://schemas.microsoft.com/office/drawing/2014/main" id="{0E1EE81A-5AFC-0FFA-FA29-C7A261A0E5C3}"/>
              </a:ext>
            </a:extLst>
          </p:cNvPr>
          <p:cNvSpPr txBox="1"/>
          <p:nvPr/>
        </p:nvSpPr>
        <p:spPr>
          <a:xfrm>
            <a:off x="6992612" y="4099308"/>
            <a:ext cx="1047211" cy="34723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200">
                <a:solidFill>
                  <a:schemeClr val="tx1">
                    <a:alpha val="58000"/>
                  </a:schemeClr>
                </a:solidFill>
                <a:latin typeface="Segoe UI Semibold" panose="020B0702040204020203" pitchFamily="34" charset="0"/>
                <a:ea typeface="Segoe UI" pitchFamily="34" charset="0"/>
                <a:cs typeface="Segoe UI Semibold" panose="020B0702040204020203" pitchFamily="34" charset="0"/>
              </a:rPr>
              <a:t>Linux VMs</a:t>
            </a:r>
            <a:endParaRPr kumimoji="0" lang="en-US" sz="1200" b="0" i="0" u="none" strike="noStrike" kern="1200" cap="none" spc="0" normalizeH="0" baseline="0" noProof="0">
              <a:ln>
                <a:noFill/>
              </a:ln>
              <a:solidFill>
                <a:schemeClr val="tx1">
                  <a:alpha val="58000"/>
                </a:schemeClr>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044" name="Group 1043">
            <a:extLst>
              <a:ext uri="{FF2B5EF4-FFF2-40B4-BE49-F238E27FC236}">
                <a16:creationId xmlns:a16="http://schemas.microsoft.com/office/drawing/2014/main" id="{CF8CFAF8-1531-989E-0D99-53A83E0D501C}"/>
              </a:ext>
            </a:extLst>
          </p:cNvPr>
          <p:cNvGrpSpPr/>
          <p:nvPr/>
        </p:nvGrpSpPr>
        <p:grpSpPr>
          <a:xfrm>
            <a:off x="6418908" y="2195692"/>
            <a:ext cx="985899" cy="1602229"/>
            <a:chOff x="6323658" y="1785955"/>
            <a:chExt cx="985899" cy="1916717"/>
          </a:xfrm>
        </p:grpSpPr>
        <p:sp>
          <p:nvSpPr>
            <p:cNvPr id="4" name="Arrow: Down 3">
              <a:extLst>
                <a:ext uri="{FF2B5EF4-FFF2-40B4-BE49-F238E27FC236}">
                  <a16:creationId xmlns:a16="http://schemas.microsoft.com/office/drawing/2014/main" id="{6FBD9428-627E-6C15-FCBD-726B9B18B789}"/>
                </a:ext>
              </a:extLst>
            </p:cNvPr>
            <p:cNvSpPr/>
            <p:nvPr/>
          </p:nvSpPr>
          <p:spPr>
            <a:xfrm>
              <a:off x="6323658" y="1785955"/>
              <a:ext cx="985899" cy="1916717"/>
            </a:xfrm>
            <a:prstGeom prst="downArrow">
              <a:avLst>
                <a:gd name="adj1" fmla="val 72819"/>
                <a:gd name="adj2" fmla="val 2504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4CBD77CC-D051-2491-554C-49914D835064}"/>
                </a:ext>
              </a:extLst>
            </p:cNvPr>
            <p:cNvGrpSpPr/>
            <p:nvPr/>
          </p:nvGrpSpPr>
          <p:grpSpPr>
            <a:xfrm>
              <a:off x="6630755" y="2438007"/>
              <a:ext cx="376769" cy="222164"/>
              <a:chOff x="7969031" y="1629143"/>
              <a:chExt cx="781050" cy="226619"/>
            </a:xfrm>
            <a:solidFill>
              <a:srgbClr val="92D050"/>
            </a:solidFill>
          </p:grpSpPr>
          <p:sp>
            <p:nvSpPr>
              <p:cNvPr id="6" name="Rectangle 5">
                <a:extLst>
                  <a:ext uri="{FF2B5EF4-FFF2-40B4-BE49-F238E27FC236}">
                    <a16:creationId xmlns:a16="http://schemas.microsoft.com/office/drawing/2014/main" id="{3C81216D-CC63-01C3-0B04-70E014EAD01B}"/>
                  </a:ext>
                </a:extLst>
              </p:cNvPr>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sp>
            <p:nvSpPr>
              <p:cNvPr id="8" name="Rectangle 7">
                <a:extLst>
                  <a:ext uri="{FF2B5EF4-FFF2-40B4-BE49-F238E27FC236}">
                    <a16:creationId xmlns:a16="http://schemas.microsoft.com/office/drawing/2014/main" id="{40750B6A-5F4B-CFB6-F3F5-12C5F9FD4D13}"/>
                  </a:ext>
                </a:extLst>
              </p:cNvPr>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47F4CF93-4AEE-4B6E-3902-73E3C97F215D}"/>
                </a:ext>
              </a:extLst>
            </p:cNvPr>
            <p:cNvGrpSpPr/>
            <p:nvPr/>
          </p:nvGrpSpPr>
          <p:grpSpPr>
            <a:xfrm>
              <a:off x="6630755" y="2153919"/>
              <a:ext cx="376769" cy="222164"/>
              <a:chOff x="7969031" y="1629143"/>
              <a:chExt cx="781050" cy="226619"/>
            </a:xfrm>
            <a:solidFill>
              <a:srgbClr val="92D050"/>
            </a:solidFill>
          </p:grpSpPr>
          <p:sp>
            <p:nvSpPr>
              <p:cNvPr id="10" name="Rectangle 9">
                <a:extLst>
                  <a:ext uri="{FF2B5EF4-FFF2-40B4-BE49-F238E27FC236}">
                    <a16:creationId xmlns:a16="http://schemas.microsoft.com/office/drawing/2014/main" id="{82404D92-15BB-B7AB-BDD1-F87B81BB0E7E}"/>
                  </a:ext>
                </a:extLst>
              </p:cNvPr>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sp>
            <p:nvSpPr>
              <p:cNvPr id="11" name="Rectangle 10">
                <a:extLst>
                  <a:ext uri="{FF2B5EF4-FFF2-40B4-BE49-F238E27FC236}">
                    <a16:creationId xmlns:a16="http://schemas.microsoft.com/office/drawing/2014/main" id="{7D50F4A5-4180-27B5-F683-D97BED5ABAFE}"/>
                  </a:ext>
                </a:extLst>
              </p:cNvPr>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5EAEBF0F-396B-A571-FA66-DB505BAE6D9B}"/>
                </a:ext>
              </a:extLst>
            </p:cNvPr>
            <p:cNvGrpSpPr/>
            <p:nvPr/>
          </p:nvGrpSpPr>
          <p:grpSpPr>
            <a:xfrm>
              <a:off x="6628224" y="1901146"/>
              <a:ext cx="376769" cy="222164"/>
              <a:chOff x="7969031" y="1629143"/>
              <a:chExt cx="781050" cy="226619"/>
            </a:xfrm>
            <a:solidFill>
              <a:srgbClr val="92D050"/>
            </a:solidFill>
          </p:grpSpPr>
          <p:sp>
            <p:nvSpPr>
              <p:cNvPr id="13" name="Rectangle 12">
                <a:extLst>
                  <a:ext uri="{FF2B5EF4-FFF2-40B4-BE49-F238E27FC236}">
                    <a16:creationId xmlns:a16="http://schemas.microsoft.com/office/drawing/2014/main" id="{3CCD2DC5-7BDC-A577-5904-47182F9708EA}"/>
                  </a:ext>
                </a:extLst>
              </p:cNvPr>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sp>
            <p:nvSpPr>
              <p:cNvPr id="14" name="Rectangle 13">
                <a:extLst>
                  <a:ext uri="{FF2B5EF4-FFF2-40B4-BE49-F238E27FC236}">
                    <a16:creationId xmlns:a16="http://schemas.microsoft.com/office/drawing/2014/main" id="{DB7D7E1F-5A2F-ADD3-9CE5-EB0E9646476A}"/>
                  </a:ext>
                </a:extLst>
              </p:cNvPr>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E006F3B8-A1D5-0D53-DA07-1C988B61DDAC}"/>
                </a:ext>
              </a:extLst>
            </p:cNvPr>
            <p:cNvGrpSpPr/>
            <p:nvPr/>
          </p:nvGrpSpPr>
          <p:grpSpPr>
            <a:xfrm>
              <a:off x="6630755" y="2816288"/>
              <a:ext cx="376769" cy="211042"/>
              <a:chOff x="7969031" y="1621957"/>
              <a:chExt cx="781050" cy="226619"/>
            </a:xfrm>
            <a:solidFill>
              <a:srgbClr val="FFFF00"/>
            </a:solidFill>
          </p:grpSpPr>
          <p:sp>
            <p:nvSpPr>
              <p:cNvPr id="16" name="Rectangle 15">
                <a:extLst>
                  <a:ext uri="{FF2B5EF4-FFF2-40B4-BE49-F238E27FC236}">
                    <a16:creationId xmlns:a16="http://schemas.microsoft.com/office/drawing/2014/main" id="{576CBBE9-2739-6168-6E49-519E8B0164FE}"/>
                  </a:ext>
                </a:extLst>
              </p:cNvPr>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sp>
            <p:nvSpPr>
              <p:cNvPr id="17" name="Rectangle 16">
                <a:extLst>
                  <a:ext uri="{FF2B5EF4-FFF2-40B4-BE49-F238E27FC236}">
                    <a16:creationId xmlns:a16="http://schemas.microsoft.com/office/drawing/2014/main" id="{AEB28461-D223-5CAB-86F1-9B7E192C4680}"/>
                  </a:ext>
                </a:extLst>
              </p:cNvPr>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4A9104B4-AC4B-8528-C29A-3C54E00FE3F2}"/>
                </a:ext>
              </a:extLst>
            </p:cNvPr>
            <p:cNvGrpSpPr/>
            <p:nvPr/>
          </p:nvGrpSpPr>
          <p:grpSpPr>
            <a:xfrm>
              <a:off x="6630755" y="3301116"/>
              <a:ext cx="376769" cy="211042"/>
              <a:chOff x="7969031" y="1621957"/>
              <a:chExt cx="781050" cy="226619"/>
            </a:xfrm>
            <a:solidFill>
              <a:srgbClr val="FFFF00"/>
            </a:solidFill>
          </p:grpSpPr>
          <p:sp>
            <p:nvSpPr>
              <p:cNvPr id="51" name="Rectangle 50">
                <a:extLst>
                  <a:ext uri="{FF2B5EF4-FFF2-40B4-BE49-F238E27FC236}">
                    <a16:creationId xmlns:a16="http://schemas.microsoft.com/office/drawing/2014/main" id="{577B4B8F-A37E-DBE2-05A1-54CC00714EDB}"/>
                  </a:ext>
                </a:extLst>
              </p:cNvPr>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sp>
            <p:nvSpPr>
              <p:cNvPr id="52" name="Rectangle 51">
                <a:extLst>
                  <a:ext uri="{FF2B5EF4-FFF2-40B4-BE49-F238E27FC236}">
                    <a16:creationId xmlns:a16="http://schemas.microsoft.com/office/drawing/2014/main" id="{10F81A3A-BD38-67C4-DA77-8C11CE9CB572}"/>
                  </a:ext>
                </a:extLst>
              </p:cNvPr>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grpSp>
      </p:grpSp>
      <p:pic>
        <p:nvPicPr>
          <p:cNvPr id="3" name="Graphic 2">
            <a:extLst>
              <a:ext uri="{FF2B5EF4-FFF2-40B4-BE49-F238E27FC236}">
                <a16:creationId xmlns:a16="http://schemas.microsoft.com/office/drawing/2014/main" id="{9F471D84-260E-5A54-6432-2818B9AD2A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9461" y="1274249"/>
            <a:ext cx="1429845" cy="1429845"/>
          </a:xfrm>
          <a:prstGeom prst="rect">
            <a:avLst/>
          </a:prstGeom>
        </p:spPr>
      </p:pic>
      <p:sp>
        <p:nvSpPr>
          <p:cNvPr id="57" name="TextBox 56">
            <a:extLst>
              <a:ext uri="{FF2B5EF4-FFF2-40B4-BE49-F238E27FC236}">
                <a16:creationId xmlns:a16="http://schemas.microsoft.com/office/drawing/2014/main" id="{D7B6947F-A331-EE17-CEA4-41F4BA253A48}"/>
              </a:ext>
            </a:extLst>
          </p:cNvPr>
          <p:cNvSpPr txBox="1"/>
          <p:nvPr/>
        </p:nvSpPr>
        <p:spPr>
          <a:xfrm>
            <a:off x="701411" y="2672847"/>
            <a:ext cx="2245943" cy="37493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400">
                <a:latin typeface="Segoe UI Semibold" panose="020B0702040204020203" pitchFamily="34" charset="0"/>
                <a:ea typeface="Segoe UI" pitchFamily="34" charset="0"/>
                <a:cs typeface="Segoe UI Semibold" panose="020B0702040204020203" pitchFamily="34" charset="0"/>
              </a:rPr>
              <a:t>Desktop App</a:t>
            </a:r>
            <a:endParaRPr kumimoji="0" lang="en-US" sz="14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Rectangle: Rounded Corners 58">
            <a:extLst>
              <a:ext uri="{FF2B5EF4-FFF2-40B4-BE49-F238E27FC236}">
                <a16:creationId xmlns:a16="http://schemas.microsoft.com/office/drawing/2014/main" id="{F0F48FDE-C233-4001-1C27-F56B973EDDAF}"/>
              </a:ext>
            </a:extLst>
          </p:cNvPr>
          <p:cNvSpPr/>
          <p:nvPr/>
        </p:nvSpPr>
        <p:spPr>
          <a:xfrm>
            <a:off x="4136722" y="1859812"/>
            <a:ext cx="1512639" cy="34662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Semibold" panose="020B0702040204020203" pitchFamily="34" charset="0"/>
                <a:cs typeface="Segoe UI Semibold" panose="020B0702040204020203" pitchFamily="34" charset="0"/>
              </a:rPr>
              <a:t>Azure Batch API</a:t>
            </a:r>
          </a:p>
        </p:txBody>
      </p:sp>
      <p:pic>
        <p:nvPicPr>
          <p:cNvPr id="1028" name="Graphic 1027">
            <a:extLst>
              <a:ext uri="{FF2B5EF4-FFF2-40B4-BE49-F238E27FC236}">
                <a16:creationId xmlns:a16="http://schemas.microsoft.com/office/drawing/2014/main" id="{5CD75ACD-1EAE-C392-953B-A34982DC1D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0636" y="4401114"/>
            <a:ext cx="753918" cy="753918"/>
          </a:xfrm>
          <a:prstGeom prst="rect">
            <a:avLst/>
          </a:prstGeom>
        </p:spPr>
      </p:pic>
      <p:sp>
        <p:nvSpPr>
          <p:cNvPr id="121" name="TextBox 120">
            <a:extLst>
              <a:ext uri="{FF2B5EF4-FFF2-40B4-BE49-F238E27FC236}">
                <a16:creationId xmlns:a16="http://schemas.microsoft.com/office/drawing/2014/main" id="{172F8200-F4B2-EA98-C506-7C8EAA04072B}"/>
              </a:ext>
            </a:extLst>
          </p:cNvPr>
          <p:cNvSpPr txBox="1"/>
          <p:nvPr/>
        </p:nvSpPr>
        <p:spPr>
          <a:xfrm>
            <a:off x="3108910" y="5210805"/>
            <a:ext cx="1810046" cy="624233"/>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600">
                <a:latin typeface="Segoe UI Semibold" panose="020B0702040204020203" pitchFamily="34" charset="0"/>
                <a:ea typeface="Segoe UI" pitchFamily="34" charset="0"/>
                <a:cs typeface="Segoe UI Semibold" panose="020B0702040204020203" pitchFamily="34" charset="0"/>
              </a:rPr>
              <a:t>Azure Redis Cache</a:t>
            </a:r>
            <a:endPar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22" name="Group 121">
            <a:extLst>
              <a:ext uri="{FF2B5EF4-FFF2-40B4-BE49-F238E27FC236}">
                <a16:creationId xmlns:a16="http://schemas.microsoft.com/office/drawing/2014/main" id="{CB729E09-BCB6-24CD-3B85-93363630CD7C}"/>
              </a:ext>
            </a:extLst>
          </p:cNvPr>
          <p:cNvGrpSpPr/>
          <p:nvPr/>
        </p:nvGrpSpPr>
        <p:grpSpPr>
          <a:xfrm>
            <a:off x="2890857" y="4590031"/>
            <a:ext cx="554592" cy="305620"/>
            <a:chOff x="3240589" y="3307544"/>
            <a:chExt cx="2609396" cy="305620"/>
          </a:xfrm>
        </p:grpSpPr>
        <p:cxnSp>
          <p:nvCxnSpPr>
            <p:cNvPr id="123" name="Straight Arrow Connector 122">
              <a:extLst>
                <a:ext uri="{FF2B5EF4-FFF2-40B4-BE49-F238E27FC236}">
                  <a16:creationId xmlns:a16="http://schemas.microsoft.com/office/drawing/2014/main" id="{8A9D1E4E-1E29-AE1D-04E5-B64D588AE37B}"/>
                </a:ext>
              </a:extLst>
            </p:cNvPr>
            <p:cNvCxnSpPr>
              <a:cxnSpLocks/>
            </p:cNvCxnSpPr>
            <p:nvPr/>
          </p:nvCxnSpPr>
          <p:spPr>
            <a:xfrm>
              <a:off x="3240589" y="3307544"/>
              <a:ext cx="2609396" cy="0"/>
            </a:xfrm>
            <a:prstGeom prst="straightConnector1">
              <a:avLst/>
            </a:prstGeom>
            <a:noFill/>
            <a:ln w="38100" cap="flat" cmpd="sng" algn="ctr">
              <a:solidFill>
                <a:srgbClr val="E7E6E6"/>
              </a:solidFill>
              <a:prstDash val="solid"/>
              <a:miter lim="800000"/>
              <a:headEnd type="none"/>
              <a:tailEnd type="triangle"/>
            </a:ln>
            <a:effectLst/>
          </p:spPr>
        </p:cxnSp>
        <p:cxnSp>
          <p:nvCxnSpPr>
            <p:cNvPr id="124" name="Straight Arrow Connector 123">
              <a:extLst>
                <a:ext uri="{FF2B5EF4-FFF2-40B4-BE49-F238E27FC236}">
                  <a16:creationId xmlns:a16="http://schemas.microsoft.com/office/drawing/2014/main" id="{893006A8-D664-E655-01F4-01533A9FA0C1}"/>
                </a:ext>
              </a:extLst>
            </p:cNvPr>
            <p:cNvCxnSpPr>
              <a:cxnSpLocks/>
            </p:cNvCxnSpPr>
            <p:nvPr/>
          </p:nvCxnSpPr>
          <p:spPr>
            <a:xfrm flipH="1">
              <a:off x="3240589" y="3613164"/>
              <a:ext cx="2609396" cy="0"/>
            </a:xfrm>
            <a:prstGeom prst="straightConnector1">
              <a:avLst/>
            </a:prstGeom>
            <a:noFill/>
            <a:ln w="38100" cap="flat" cmpd="sng" algn="ctr">
              <a:solidFill>
                <a:srgbClr val="E7E6E6"/>
              </a:solidFill>
              <a:prstDash val="solid"/>
              <a:miter lim="800000"/>
              <a:headEnd type="none"/>
              <a:tailEnd type="triangle"/>
            </a:ln>
            <a:effectLst/>
          </p:spPr>
        </p:cxnSp>
      </p:grpSp>
      <p:sp>
        <p:nvSpPr>
          <p:cNvPr id="1030" name="Rectangle: Rounded Corners 1029">
            <a:extLst>
              <a:ext uri="{FF2B5EF4-FFF2-40B4-BE49-F238E27FC236}">
                <a16:creationId xmlns:a16="http://schemas.microsoft.com/office/drawing/2014/main" id="{A5269C27-F5AF-9079-CE9A-A0B7311E2010}"/>
              </a:ext>
            </a:extLst>
          </p:cNvPr>
          <p:cNvSpPr/>
          <p:nvPr/>
        </p:nvSpPr>
        <p:spPr>
          <a:xfrm>
            <a:off x="983296" y="4099308"/>
            <a:ext cx="1698378" cy="1459954"/>
          </a:xfrm>
          <a:prstGeom prst="roundRect">
            <a:avLst/>
          </a:prstGeom>
          <a:solidFill>
            <a:srgbClr val="072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Semibold" panose="020B0702040204020203" pitchFamily="34" charset="0"/>
              <a:cs typeface="Segoe UI Semibold" panose="020B0702040204020203" pitchFamily="34" charset="0"/>
            </a:endParaRPr>
          </a:p>
          <a:p>
            <a:pPr algn="ctr"/>
            <a:endParaRPr lang="en-US" sz="1400">
              <a:solidFill>
                <a:schemeClr val="tx1"/>
              </a:solidFill>
              <a:latin typeface="Segoe UI Semibold" panose="020B0702040204020203" pitchFamily="34" charset="0"/>
              <a:cs typeface="Segoe UI Semibold" panose="020B0702040204020203" pitchFamily="34" charset="0"/>
            </a:endParaRPr>
          </a:p>
          <a:p>
            <a:pPr algn="ctr"/>
            <a:endParaRPr lang="en-US" sz="1400">
              <a:solidFill>
                <a:schemeClr val="tx1"/>
              </a:solidFill>
              <a:latin typeface="Segoe UI Semibold" panose="020B0702040204020203" pitchFamily="34" charset="0"/>
              <a:cs typeface="Segoe UI Semibold" panose="020B0702040204020203" pitchFamily="34" charset="0"/>
            </a:endParaRPr>
          </a:p>
          <a:p>
            <a:pPr algn="ctr"/>
            <a:r>
              <a:rPr lang="en-US" sz="1400">
                <a:solidFill>
                  <a:schemeClr val="tx1"/>
                </a:solidFill>
                <a:latin typeface="Segoe UI Semibold" panose="020B0702040204020203" pitchFamily="34" charset="0"/>
                <a:cs typeface="Segoe UI Semibold" panose="020B0702040204020203" pitchFamily="34" charset="0"/>
              </a:rPr>
              <a:t>Data Load / Synthetic Trade Generation</a:t>
            </a:r>
          </a:p>
        </p:txBody>
      </p:sp>
      <p:grpSp>
        <p:nvGrpSpPr>
          <p:cNvPr id="126" name="virtual network powershell" descr="virtual network powershell">
            <a:extLst>
              <a:ext uri="{FF2B5EF4-FFF2-40B4-BE49-F238E27FC236}">
                <a16:creationId xmlns:a16="http://schemas.microsoft.com/office/drawing/2014/main" id="{15F59B06-AA8C-57D2-76CB-6B99FA9CF536}"/>
              </a:ext>
            </a:extLst>
          </p:cNvPr>
          <p:cNvGrpSpPr>
            <a:grpSpLocks noChangeAspect="1"/>
          </p:cNvGrpSpPr>
          <p:nvPr/>
        </p:nvGrpSpPr>
        <p:grpSpPr bwMode="auto">
          <a:xfrm>
            <a:off x="1626288" y="4238121"/>
            <a:ext cx="424780" cy="416515"/>
            <a:chOff x="3990" y="777"/>
            <a:chExt cx="257" cy="252"/>
          </a:xfrm>
        </p:grpSpPr>
        <p:sp>
          <p:nvSpPr>
            <p:cNvPr id="127" name="AutoShape 41">
              <a:extLst>
                <a:ext uri="{FF2B5EF4-FFF2-40B4-BE49-F238E27FC236}">
                  <a16:creationId xmlns:a16="http://schemas.microsoft.com/office/drawing/2014/main" id="{049FBC9D-4B33-DE38-C1AF-60F788FC940A}"/>
                </a:ext>
              </a:extLst>
            </p:cNvPr>
            <p:cNvSpPr>
              <a:spLocks noChangeAspect="1" noChangeArrowheads="1" noTextEdit="1"/>
            </p:cNvSpPr>
            <p:nvPr/>
          </p:nvSpPr>
          <p:spPr bwMode="auto">
            <a:xfrm>
              <a:off x="3990" y="777"/>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3">
              <a:extLst>
                <a:ext uri="{FF2B5EF4-FFF2-40B4-BE49-F238E27FC236}">
                  <a16:creationId xmlns:a16="http://schemas.microsoft.com/office/drawing/2014/main" id="{23392802-AFD2-2BB5-D9BD-E567C3F95AA1}"/>
                </a:ext>
              </a:extLst>
            </p:cNvPr>
            <p:cNvSpPr>
              <a:spLocks noChangeArrowheads="1"/>
            </p:cNvSpPr>
            <p:nvPr/>
          </p:nvSpPr>
          <p:spPr bwMode="auto">
            <a:xfrm>
              <a:off x="3991" y="776"/>
              <a:ext cx="39" cy="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4">
              <a:extLst>
                <a:ext uri="{FF2B5EF4-FFF2-40B4-BE49-F238E27FC236}">
                  <a16:creationId xmlns:a16="http://schemas.microsoft.com/office/drawing/2014/main" id="{5584DBEB-AC26-261F-C475-3A898AA1F4D0}"/>
                </a:ext>
              </a:extLst>
            </p:cNvPr>
            <p:cNvSpPr>
              <a:spLocks noChangeArrowheads="1"/>
            </p:cNvSpPr>
            <p:nvPr/>
          </p:nvSpPr>
          <p:spPr bwMode="auto">
            <a:xfrm>
              <a:off x="4046" y="776"/>
              <a:ext cx="39" cy="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5">
              <a:extLst>
                <a:ext uri="{FF2B5EF4-FFF2-40B4-BE49-F238E27FC236}">
                  <a16:creationId xmlns:a16="http://schemas.microsoft.com/office/drawing/2014/main" id="{E0530407-6A1D-9E95-C714-1519C0F22209}"/>
                </a:ext>
              </a:extLst>
            </p:cNvPr>
            <p:cNvSpPr>
              <a:spLocks noChangeArrowheads="1"/>
            </p:cNvSpPr>
            <p:nvPr/>
          </p:nvSpPr>
          <p:spPr bwMode="auto">
            <a:xfrm>
              <a:off x="4101" y="776"/>
              <a:ext cx="38" cy="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6">
              <a:extLst>
                <a:ext uri="{FF2B5EF4-FFF2-40B4-BE49-F238E27FC236}">
                  <a16:creationId xmlns:a16="http://schemas.microsoft.com/office/drawing/2014/main" id="{7FC9FC9A-A1D8-583A-C08F-840497333A28}"/>
                </a:ext>
              </a:extLst>
            </p:cNvPr>
            <p:cNvSpPr>
              <a:spLocks noChangeArrowheads="1"/>
            </p:cNvSpPr>
            <p:nvPr/>
          </p:nvSpPr>
          <p:spPr bwMode="auto">
            <a:xfrm>
              <a:off x="4155" y="776"/>
              <a:ext cx="39" cy="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47">
              <a:extLst>
                <a:ext uri="{FF2B5EF4-FFF2-40B4-BE49-F238E27FC236}">
                  <a16:creationId xmlns:a16="http://schemas.microsoft.com/office/drawing/2014/main" id="{9C0DB2A1-5429-7B0F-8F88-46767A44FE5F}"/>
                </a:ext>
              </a:extLst>
            </p:cNvPr>
            <p:cNvSpPr>
              <a:spLocks noChangeArrowheads="1"/>
            </p:cNvSpPr>
            <p:nvPr/>
          </p:nvSpPr>
          <p:spPr bwMode="auto">
            <a:xfrm>
              <a:off x="4210" y="776"/>
              <a:ext cx="39" cy="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8">
              <a:extLst>
                <a:ext uri="{FF2B5EF4-FFF2-40B4-BE49-F238E27FC236}">
                  <a16:creationId xmlns:a16="http://schemas.microsoft.com/office/drawing/2014/main" id="{F3645DF0-D3A3-CC4F-937F-A09D833D7AE8}"/>
                </a:ext>
              </a:extLst>
            </p:cNvPr>
            <p:cNvSpPr>
              <a:spLocks noChangeArrowheads="1"/>
            </p:cNvSpPr>
            <p:nvPr/>
          </p:nvSpPr>
          <p:spPr bwMode="auto">
            <a:xfrm>
              <a:off x="3991" y="830"/>
              <a:ext cx="39" cy="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9">
              <a:extLst>
                <a:ext uri="{FF2B5EF4-FFF2-40B4-BE49-F238E27FC236}">
                  <a16:creationId xmlns:a16="http://schemas.microsoft.com/office/drawing/2014/main" id="{0E422AE4-90A6-5C0A-1B96-3E892C65ABEE}"/>
                </a:ext>
              </a:extLst>
            </p:cNvPr>
            <p:cNvSpPr>
              <a:spLocks noChangeArrowheads="1"/>
            </p:cNvSpPr>
            <p:nvPr/>
          </p:nvSpPr>
          <p:spPr bwMode="auto">
            <a:xfrm>
              <a:off x="4046" y="830"/>
              <a:ext cx="39" cy="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50">
              <a:extLst>
                <a:ext uri="{FF2B5EF4-FFF2-40B4-BE49-F238E27FC236}">
                  <a16:creationId xmlns:a16="http://schemas.microsoft.com/office/drawing/2014/main" id="{1ECDC73C-8AD0-7948-54EA-67F4627E6F1F}"/>
                </a:ext>
              </a:extLst>
            </p:cNvPr>
            <p:cNvSpPr>
              <a:spLocks noChangeArrowheads="1"/>
            </p:cNvSpPr>
            <p:nvPr/>
          </p:nvSpPr>
          <p:spPr bwMode="auto">
            <a:xfrm>
              <a:off x="4101" y="830"/>
              <a:ext cx="38" cy="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51">
              <a:extLst>
                <a:ext uri="{FF2B5EF4-FFF2-40B4-BE49-F238E27FC236}">
                  <a16:creationId xmlns:a16="http://schemas.microsoft.com/office/drawing/2014/main" id="{84F46BD8-736D-4364-3806-B3897418E6D9}"/>
                </a:ext>
              </a:extLst>
            </p:cNvPr>
            <p:cNvSpPr>
              <a:spLocks noChangeArrowheads="1"/>
            </p:cNvSpPr>
            <p:nvPr/>
          </p:nvSpPr>
          <p:spPr bwMode="auto">
            <a:xfrm>
              <a:off x="4210" y="830"/>
              <a:ext cx="39" cy="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52">
              <a:extLst>
                <a:ext uri="{FF2B5EF4-FFF2-40B4-BE49-F238E27FC236}">
                  <a16:creationId xmlns:a16="http://schemas.microsoft.com/office/drawing/2014/main" id="{2611C2F8-E1CF-5C7C-9F66-0F1A1B3F6EBB}"/>
                </a:ext>
              </a:extLst>
            </p:cNvPr>
            <p:cNvSpPr>
              <a:spLocks noChangeArrowheads="1"/>
            </p:cNvSpPr>
            <p:nvPr/>
          </p:nvSpPr>
          <p:spPr bwMode="auto">
            <a:xfrm>
              <a:off x="3991" y="883"/>
              <a:ext cx="39" cy="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53">
              <a:extLst>
                <a:ext uri="{FF2B5EF4-FFF2-40B4-BE49-F238E27FC236}">
                  <a16:creationId xmlns:a16="http://schemas.microsoft.com/office/drawing/2014/main" id="{7B65CE52-0A46-EA38-C6E2-37F1F4E0C592}"/>
                </a:ext>
              </a:extLst>
            </p:cNvPr>
            <p:cNvSpPr>
              <a:spLocks noChangeArrowheads="1"/>
            </p:cNvSpPr>
            <p:nvPr/>
          </p:nvSpPr>
          <p:spPr bwMode="auto">
            <a:xfrm>
              <a:off x="4046" y="883"/>
              <a:ext cx="39" cy="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54">
              <a:extLst>
                <a:ext uri="{FF2B5EF4-FFF2-40B4-BE49-F238E27FC236}">
                  <a16:creationId xmlns:a16="http://schemas.microsoft.com/office/drawing/2014/main" id="{429C0D0B-C1A8-FAEF-6A7D-B91ED3E64966}"/>
                </a:ext>
              </a:extLst>
            </p:cNvPr>
            <p:cNvSpPr>
              <a:spLocks noChangeArrowheads="1"/>
            </p:cNvSpPr>
            <p:nvPr/>
          </p:nvSpPr>
          <p:spPr bwMode="auto">
            <a:xfrm>
              <a:off x="4155" y="883"/>
              <a:ext cx="39" cy="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5">
              <a:extLst>
                <a:ext uri="{FF2B5EF4-FFF2-40B4-BE49-F238E27FC236}">
                  <a16:creationId xmlns:a16="http://schemas.microsoft.com/office/drawing/2014/main" id="{721399F9-A0BD-0034-698B-1DF4F016689F}"/>
                </a:ext>
              </a:extLst>
            </p:cNvPr>
            <p:cNvSpPr>
              <a:spLocks noChangeArrowheads="1"/>
            </p:cNvSpPr>
            <p:nvPr/>
          </p:nvSpPr>
          <p:spPr bwMode="auto">
            <a:xfrm>
              <a:off x="4210" y="883"/>
              <a:ext cx="39" cy="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6">
              <a:extLst>
                <a:ext uri="{FF2B5EF4-FFF2-40B4-BE49-F238E27FC236}">
                  <a16:creationId xmlns:a16="http://schemas.microsoft.com/office/drawing/2014/main" id="{37E22B7E-0C51-4FA9-4A26-A596E89252FC}"/>
                </a:ext>
              </a:extLst>
            </p:cNvPr>
            <p:cNvSpPr>
              <a:spLocks noChangeArrowheads="1"/>
            </p:cNvSpPr>
            <p:nvPr/>
          </p:nvSpPr>
          <p:spPr bwMode="auto">
            <a:xfrm>
              <a:off x="3991" y="938"/>
              <a:ext cx="39" cy="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57">
              <a:extLst>
                <a:ext uri="{FF2B5EF4-FFF2-40B4-BE49-F238E27FC236}">
                  <a16:creationId xmlns:a16="http://schemas.microsoft.com/office/drawing/2014/main" id="{CCE26323-D13E-70D6-4752-2B67598EABDC}"/>
                </a:ext>
              </a:extLst>
            </p:cNvPr>
            <p:cNvSpPr>
              <a:spLocks noChangeArrowheads="1"/>
            </p:cNvSpPr>
            <p:nvPr/>
          </p:nvSpPr>
          <p:spPr bwMode="auto">
            <a:xfrm>
              <a:off x="4046" y="938"/>
              <a:ext cx="39" cy="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58">
              <a:extLst>
                <a:ext uri="{FF2B5EF4-FFF2-40B4-BE49-F238E27FC236}">
                  <a16:creationId xmlns:a16="http://schemas.microsoft.com/office/drawing/2014/main" id="{5AC94E11-8AFC-D4C1-B50E-F846D7DD8B88}"/>
                </a:ext>
              </a:extLst>
            </p:cNvPr>
            <p:cNvSpPr>
              <a:spLocks noChangeArrowheads="1"/>
            </p:cNvSpPr>
            <p:nvPr/>
          </p:nvSpPr>
          <p:spPr bwMode="auto">
            <a:xfrm>
              <a:off x="4101" y="938"/>
              <a:ext cx="38" cy="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59">
              <a:extLst>
                <a:ext uri="{FF2B5EF4-FFF2-40B4-BE49-F238E27FC236}">
                  <a16:creationId xmlns:a16="http://schemas.microsoft.com/office/drawing/2014/main" id="{80B6E46E-2759-C1C8-3EC9-3C65D15A1FB2}"/>
                </a:ext>
              </a:extLst>
            </p:cNvPr>
            <p:cNvSpPr>
              <a:spLocks noChangeArrowheads="1"/>
            </p:cNvSpPr>
            <p:nvPr/>
          </p:nvSpPr>
          <p:spPr bwMode="auto">
            <a:xfrm>
              <a:off x="4210" y="938"/>
              <a:ext cx="39" cy="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60">
              <a:extLst>
                <a:ext uri="{FF2B5EF4-FFF2-40B4-BE49-F238E27FC236}">
                  <a16:creationId xmlns:a16="http://schemas.microsoft.com/office/drawing/2014/main" id="{F33FB55F-8FBB-606F-552F-28003E8646E1}"/>
                </a:ext>
              </a:extLst>
            </p:cNvPr>
            <p:cNvSpPr>
              <a:spLocks noChangeArrowheads="1"/>
            </p:cNvSpPr>
            <p:nvPr/>
          </p:nvSpPr>
          <p:spPr bwMode="auto">
            <a:xfrm>
              <a:off x="3991" y="992"/>
              <a:ext cx="39" cy="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61">
              <a:extLst>
                <a:ext uri="{FF2B5EF4-FFF2-40B4-BE49-F238E27FC236}">
                  <a16:creationId xmlns:a16="http://schemas.microsoft.com/office/drawing/2014/main" id="{A924B409-1359-A52A-F898-CF4AA20BACD5}"/>
                </a:ext>
              </a:extLst>
            </p:cNvPr>
            <p:cNvSpPr>
              <a:spLocks noChangeArrowheads="1"/>
            </p:cNvSpPr>
            <p:nvPr/>
          </p:nvSpPr>
          <p:spPr bwMode="auto">
            <a:xfrm>
              <a:off x="4046" y="992"/>
              <a:ext cx="39" cy="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62">
              <a:extLst>
                <a:ext uri="{FF2B5EF4-FFF2-40B4-BE49-F238E27FC236}">
                  <a16:creationId xmlns:a16="http://schemas.microsoft.com/office/drawing/2014/main" id="{2F581DFD-32BF-F46D-FD6F-0E8F589E1DB3}"/>
                </a:ext>
              </a:extLst>
            </p:cNvPr>
            <p:cNvSpPr>
              <a:spLocks noChangeArrowheads="1"/>
            </p:cNvSpPr>
            <p:nvPr/>
          </p:nvSpPr>
          <p:spPr bwMode="auto">
            <a:xfrm>
              <a:off x="4101" y="992"/>
              <a:ext cx="38" cy="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63">
              <a:extLst>
                <a:ext uri="{FF2B5EF4-FFF2-40B4-BE49-F238E27FC236}">
                  <a16:creationId xmlns:a16="http://schemas.microsoft.com/office/drawing/2014/main" id="{CF330A2E-6D40-E537-9861-0091809628AB}"/>
                </a:ext>
              </a:extLst>
            </p:cNvPr>
            <p:cNvSpPr>
              <a:spLocks noChangeArrowheads="1"/>
            </p:cNvSpPr>
            <p:nvPr/>
          </p:nvSpPr>
          <p:spPr bwMode="auto">
            <a:xfrm>
              <a:off x="4155" y="992"/>
              <a:ext cx="39" cy="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64">
              <a:extLst>
                <a:ext uri="{FF2B5EF4-FFF2-40B4-BE49-F238E27FC236}">
                  <a16:creationId xmlns:a16="http://schemas.microsoft.com/office/drawing/2014/main" id="{12394BFB-8D64-E2D4-1093-7AD925514784}"/>
                </a:ext>
              </a:extLst>
            </p:cNvPr>
            <p:cNvSpPr>
              <a:spLocks noChangeArrowheads="1"/>
            </p:cNvSpPr>
            <p:nvPr/>
          </p:nvSpPr>
          <p:spPr bwMode="auto">
            <a:xfrm>
              <a:off x="4210" y="992"/>
              <a:ext cx="39" cy="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5">
              <a:extLst>
                <a:ext uri="{FF2B5EF4-FFF2-40B4-BE49-F238E27FC236}">
                  <a16:creationId xmlns:a16="http://schemas.microsoft.com/office/drawing/2014/main" id="{99842CD1-0BD5-360E-080D-6DC9F5282FFD}"/>
                </a:ext>
              </a:extLst>
            </p:cNvPr>
            <p:cNvSpPr>
              <a:spLocks noChangeArrowheads="1"/>
            </p:cNvSpPr>
            <p:nvPr/>
          </p:nvSpPr>
          <p:spPr bwMode="auto">
            <a:xfrm>
              <a:off x="4155" y="830"/>
              <a:ext cx="39" cy="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66">
              <a:extLst>
                <a:ext uri="{FF2B5EF4-FFF2-40B4-BE49-F238E27FC236}">
                  <a16:creationId xmlns:a16="http://schemas.microsoft.com/office/drawing/2014/main" id="{575DA6A2-2EBB-BE02-48C6-2E624D54CE8E}"/>
                </a:ext>
              </a:extLst>
            </p:cNvPr>
            <p:cNvSpPr>
              <a:spLocks noChangeArrowheads="1"/>
            </p:cNvSpPr>
            <p:nvPr/>
          </p:nvSpPr>
          <p:spPr bwMode="auto">
            <a:xfrm>
              <a:off x="4101" y="883"/>
              <a:ext cx="38" cy="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67">
              <a:extLst>
                <a:ext uri="{FF2B5EF4-FFF2-40B4-BE49-F238E27FC236}">
                  <a16:creationId xmlns:a16="http://schemas.microsoft.com/office/drawing/2014/main" id="{40EE2E9C-7C33-5F42-AD50-F210D7FBCF56}"/>
                </a:ext>
              </a:extLst>
            </p:cNvPr>
            <p:cNvSpPr>
              <a:spLocks noChangeArrowheads="1"/>
            </p:cNvSpPr>
            <p:nvPr/>
          </p:nvSpPr>
          <p:spPr bwMode="auto">
            <a:xfrm>
              <a:off x="4155" y="938"/>
              <a:ext cx="39" cy="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37" name="Graphic 1036">
            <a:extLst>
              <a:ext uri="{FF2B5EF4-FFF2-40B4-BE49-F238E27FC236}">
                <a16:creationId xmlns:a16="http://schemas.microsoft.com/office/drawing/2014/main" id="{71B538F9-066C-2254-5EB2-04E132BB11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84951" y="1394374"/>
            <a:ext cx="1005323" cy="1005323"/>
          </a:xfrm>
          <a:prstGeom prst="rect">
            <a:avLst/>
          </a:prstGeom>
        </p:spPr>
      </p:pic>
      <p:sp>
        <p:nvSpPr>
          <p:cNvPr id="160" name="TextBox 159">
            <a:extLst>
              <a:ext uri="{FF2B5EF4-FFF2-40B4-BE49-F238E27FC236}">
                <a16:creationId xmlns:a16="http://schemas.microsoft.com/office/drawing/2014/main" id="{FB7B3653-0CB3-788E-FB48-FE6AE1AED9E1}"/>
              </a:ext>
            </a:extLst>
          </p:cNvPr>
          <p:cNvSpPr txBox="1"/>
          <p:nvPr/>
        </p:nvSpPr>
        <p:spPr>
          <a:xfrm>
            <a:off x="10297628" y="1664876"/>
            <a:ext cx="1234572" cy="762733"/>
          </a:xfrm>
          <a:prstGeom prst="rect">
            <a:avLst/>
          </a:prstGeom>
          <a:noFill/>
        </p:spPr>
        <p:txBody>
          <a:bodyPr wrap="square" lIns="89642" tIns="89642" rIns="89642" bIns="89642" rtlCol="0" anchor="ctr" anchorCtr="0">
            <a:spAutoFit/>
          </a:bodyPr>
          <a:lstStyle/>
          <a:p>
            <a:pPr marL="0" marR="0" lvl="0" indent="0" defTabSz="914102" rtl="0" eaLnBrk="1" fontAlgn="base" latinLnBrk="0" hangingPunct="1">
              <a:lnSpc>
                <a:spcPct val="90000"/>
              </a:lnSpc>
              <a:spcBef>
                <a:spcPct val="0"/>
              </a:spcBef>
              <a:spcAft>
                <a:spcPct val="0"/>
              </a:spcAft>
              <a:buClrTx/>
              <a:buSzTx/>
              <a:buFontTx/>
              <a:buNone/>
              <a:tabLst/>
              <a:defRPr/>
            </a:pPr>
            <a:r>
              <a:rPr lang="en-US" sz="1400">
                <a:latin typeface="Segoe UI Semibold" panose="020B0702040204020203" pitchFamily="34" charset="0"/>
                <a:ea typeface="Segoe UI" pitchFamily="34" charset="0"/>
                <a:cs typeface="Segoe UI Semibold" panose="020B0702040204020203" pitchFamily="34" charset="0"/>
              </a:rPr>
              <a:t>Azure Container Registry</a:t>
            </a:r>
            <a:endParaRPr kumimoji="0" lang="en-US" sz="14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61" name="laptop" descr=" laptop, data">
            <a:extLst>
              <a:ext uri="{FF2B5EF4-FFF2-40B4-BE49-F238E27FC236}">
                <a16:creationId xmlns:a16="http://schemas.microsoft.com/office/drawing/2014/main" id="{557E3327-0B90-C333-B11A-34B3C58E4069}"/>
              </a:ext>
            </a:extLst>
          </p:cNvPr>
          <p:cNvGrpSpPr/>
          <p:nvPr/>
        </p:nvGrpSpPr>
        <p:grpSpPr>
          <a:xfrm>
            <a:off x="9918438" y="4353914"/>
            <a:ext cx="1308618" cy="798362"/>
            <a:chOff x="615531" y="1287780"/>
            <a:chExt cx="547784" cy="334192"/>
          </a:xfrm>
        </p:grpSpPr>
        <p:sp>
          <p:nvSpPr>
            <p:cNvPr id="162" name="Rectangle 5">
              <a:extLst>
                <a:ext uri="{FF2B5EF4-FFF2-40B4-BE49-F238E27FC236}">
                  <a16:creationId xmlns:a16="http://schemas.microsoft.com/office/drawing/2014/main" id="{927FB18F-45D6-144B-77EC-DC9878C3388E}"/>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3" name="Rectangle 6">
              <a:extLst>
                <a:ext uri="{FF2B5EF4-FFF2-40B4-BE49-F238E27FC236}">
                  <a16:creationId xmlns:a16="http://schemas.microsoft.com/office/drawing/2014/main" id="{9A1A6758-0456-55C8-D144-F740A479CBAC}"/>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4" name="Rectangle 7">
              <a:extLst>
                <a:ext uri="{FF2B5EF4-FFF2-40B4-BE49-F238E27FC236}">
                  <a16:creationId xmlns:a16="http://schemas.microsoft.com/office/drawing/2014/main" id="{4FB9AECB-E68F-8020-3FFF-BB1737B459DA}"/>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5" name="Rectangle 8">
              <a:extLst>
                <a:ext uri="{FF2B5EF4-FFF2-40B4-BE49-F238E27FC236}">
                  <a16:creationId xmlns:a16="http://schemas.microsoft.com/office/drawing/2014/main" id="{A71F735A-C839-E2EE-2F08-6FC2869A5DBC}"/>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6" name="Freeform 9">
              <a:extLst>
                <a:ext uri="{FF2B5EF4-FFF2-40B4-BE49-F238E27FC236}">
                  <a16:creationId xmlns:a16="http://schemas.microsoft.com/office/drawing/2014/main" id="{ECF91DAD-3577-E954-19E2-006933E4E654}"/>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7" name="Freeform 10">
              <a:extLst>
                <a:ext uri="{FF2B5EF4-FFF2-40B4-BE49-F238E27FC236}">
                  <a16:creationId xmlns:a16="http://schemas.microsoft.com/office/drawing/2014/main" id="{1A3B4D0A-BDBF-52DA-F4BC-FC5B5D2FEFBC}"/>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8" name="Freeform 11">
              <a:extLst>
                <a:ext uri="{FF2B5EF4-FFF2-40B4-BE49-F238E27FC236}">
                  <a16:creationId xmlns:a16="http://schemas.microsoft.com/office/drawing/2014/main" id="{0687C5FB-788E-1ED0-DD9E-0F613226BB54}"/>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9" name="Freeform 12">
              <a:extLst>
                <a:ext uri="{FF2B5EF4-FFF2-40B4-BE49-F238E27FC236}">
                  <a16:creationId xmlns:a16="http://schemas.microsoft.com/office/drawing/2014/main" id="{7E30EBA8-A682-9194-7056-52C234C7815A}"/>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0" name="Freeform 15">
              <a:extLst>
                <a:ext uri="{FF2B5EF4-FFF2-40B4-BE49-F238E27FC236}">
                  <a16:creationId xmlns:a16="http://schemas.microsoft.com/office/drawing/2014/main" id="{421F27A8-7C4C-5BDC-4CAA-B3A9BA3392FA}"/>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1" name="Rectangle 18">
              <a:extLst>
                <a:ext uri="{FF2B5EF4-FFF2-40B4-BE49-F238E27FC236}">
                  <a16:creationId xmlns:a16="http://schemas.microsoft.com/office/drawing/2014/main" id="{3507A05B-B5C0-CF83-2C39-E8E9F0FDB8D5}"/>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2" name="Rectangle 19">
              <a:extLst>
                <a:ext uri="{FF2B5EF4-FFF2-40B4-BE49-F238E27FC236}">
                  <a16:creationId xmlns:a16="http://schemas.microsoft.com/office/drawing/2014/main" id="{F0DE2D94-1AEE-DE36-AFF9-D92450EFF771}"/>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3" name="Rectangle 20">
              <a:extLst>
                <a:ext uri="{FF2B5EF4-FFF2-40B4-BE49-F238E27FC236}">
                  <a16:creationId xmlns:a16="http://schemas.microsoft.com/office/drawing/2014/main" id="{97AA3777-57D7-1C39-8708-2601EA2C28C8}"/>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4" name="Rectangle 21">
              <a:extLst>
                <a:ext uri="{FF2B5EF4-FFF2-40B4-BE49-F238E27FC236}">
                  <a16:creationId xmlns:a16="http://schemas.microsoft.com/office/drawing/2014/main" id="{31636D9A-BBB1-58EA-28CA-83F161231AA2}"/>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5" name="Rectangle 22">
              <a:extLst>
                <a:ext uri="{FF2B5EF4-FFF2-40B4-BE49-F238E27FC236}">
                  <a16:creationId xmlns:a16="http://schemas.microsoft.com/office/drawing/2014/main" id="{D3545187-71E6-C8F5-929B-E2B44133B481}"/>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6" name="Rectangle 23">
              <a:extLst>
                <a:ext uri="{FF2B5EF4-FFF2-40B4-BE49-F238E27FC236}">
                  <a16:creationId xmlns:a16="http://schemas.microsoft.com/office/drawing/2014/main" id="{7EFC3313-E9CA-C090-5FD6-D105BAF654B4}"/>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7" name="Rectangle 24">
              <a:extLst>
                <a:ext uri="{FF2B5EF4-FFF2-40B4-BE49-F238E27FC236}">
                  <a16:creationId xmlns:a16="http://schemas.microsoft.com/office/drawing/2014/main" id="{0F4B6868-47C9-993A-5EC6-CA92267B716A}"/>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8" name="Rectangle 25">
              <a:extLst>
                <a:ext uri="{FF2B5EF4-FFF2-40B4-BE49-F238E27FC236}">
                  <a16:creationId xmlns:a16="http://schemas.microsoft.com/office/drawing/2014/main" id="{49729DF6-3EE4-7ED4-332B-E02B3459240A}"/>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9" name="Rectangle 26">
              <a:extLst>
                <a:ext uri="{FF2B5EF4-FFF2-40B4-BE49-F238E27FC236}">
                  <a16:creationId xmlns:a16="http://schemas.microsoft.com/office/drawing/2014/main" id="{97B6B474-8C29-14B3-6CD8-0D20F5AC0D5B}"/>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0" name="Rectangle 27">
              <a:extLst>
                <a:ext uri="{FF2B5EF4-FFF2-40B4-BE49-F238E27FC236}">
                  <a16:creationId xmlns:a16="http://schemas.microsoft.com/office/drawing/2014/main" id="{F8D94F5B-5E7C-739B-6A07-29E18A52B68D}"/>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81" name="TextBox 180">
            <a:extLst>
              <a:ext uri="{FF2B5EF4-FFF2-40B4-BE49-F238E27FC236}">
                <a16:creationId xmlns:a16="http://schemas.microsoft.com/office/drawing/2014/main" id="{705A9A42-6A2D-31A1-5790-8F3E87784D7F}"/>
              </a:ext>
            </a:extLst>
          </p:cNvPr>
          <p:cNvSpPr txBox="1"/>
          <p:nvPr/>
        </p:nvSpPr>
        <p:spPr>
          <a:xfrm>
            <a:off x="9754722" y="5187205"/>
            <a:ext cx="1625634" cy="568833"/>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400">
                <a:latin typeface="Segoe UI Semibold" panose="020B0702040204020203" pitchFamily="34" charset="0"/>
                <a:ea typeface="Segoe UI" pitchFamily="34" charset="0"/>
                <a:cs typeface="Segoe UI Semibold" panose="020B0702040204020203" pitchFamily="34" charset="0"/>
              </a:rPr>
              <a:t>Azure Monitor Dashboard</a:t>
            </a:r>
            <a:endParaRPr kumimoji="0" lang="en-US" sz="14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82" name="Straight Arrow Connector 181">
            <a:extLst>
              <a:ext uri="{FF2B5EF4-FFF2-40B4-BE49-F238E27FC236}">
                <a16:creationId xmlns:a16="http://schemas.microsoft.com/office/drawing/2014/main" id="{8FAE13D8-9CE5-A63F-063C-9887F99EC4E5}"/>
              </a:ext>
            </a:extLst>
          </p:cNvPr>
          <p:cNvCxnSpPr>
            <a:cxnSpLocks/>
          </p:cNvCxnSpPr>
          <p:nvPr/>
        </p:nvCxnSpPr>
        <p:spPr>
          <a:xfrm flipH="1">
            <a:off x="8278882" y="2494914"/>
            <a:ext cx="1196205" cy="1346637"/>
          </a:xfrm>
          <a:prstGeom prst="straightConnector1">
            <a:avLst/>
          </a:prstGeom>
          <a:noFill/>
          <a:ln w="38100" cap="flat" cmpd="sng" algn="ctr">
            <a:solidFill>
              <a:srgbClr val="E7E6E6"/>
            </a:solidFill>
            <a:prstDash val="solid"/>
            <a:miter lim="800000"/>
            <a:headEnd type="none"/>
            <a:tailEnd type="triangle"/>
          </a:ln>
          <a:effectLst/>
        </p:spPr>
      </p:cxnSp>
      <p:pic>
        <p:nvPicPr>
          <p:cNvPr id="185" name="Picture 2" descr="Docker Logos - Docker">
            <a:extLst>
              <a:ext uri="{FF2B5EF4-FFF2-40B4-BE49-F238E27FC236}">
                <a16:creationId xmlns:a16="http://schemas.microsoft.com/office/drawing/2014/main" id="{46517622-05F6-568B-5609-F69BCE2A6D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8455" y="2887522"/>
            <a:ext cx="737448" cy="528853"/>
          </a:xfrm>
          <a:prstGeom prst="rect">
            <a:avLst/>
          </a:prstGeom>
          <a:noFill/>
          <a:extLst>
            <a:ext uri="{909E8E84-426E-40DD-AFC4-6F175D3DCCD1}">
              <a14:hiddenFill xmlns:a14="http://schemas.microsoft.com/office/drawing/2010/main">
                <a:solidFill>
                  <a:srgbClr val="FFFFFF"/>
                </a:solidFill>
              </a14:hiddenFill>
            </a:ext>
          </a:extLst>
        </p:spPr>
      </p:pic>
      <p:sp>
        <p:nvSpPr>
          <p:cNvPr id="186" name="TextBox 185">
            <a:extLst>
              <a:ext uri="{FF2B5EF4-FFF2-40B4-BE49-F238E27FC236}">
                <a16:creationId xmlns:a16="http://schemas.microsoft.com/office/drawing/2014/main" id="{004419B0-88C5-18D8-5C24-3FFDADF28072}"/>
              </a:ext>
            </a:extLst>
          </p:cNvPr>
          <p:cNvSpPr txBox="1"/>
          <p:nvPr/>
        </p:nvSpPr>
        <p:spPr>
          <a:xfrm>
            <a:off x="9243641" y="2940879"/>
            <a:ext cx="1151627" cy="725030"/>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lang="en-US" sz="1100">
                <a:solidFill>
                  <a:schemeClr val="tx1">
                    <a:lumMod val="50000"/>
                  </a:schemeClr>
                </a:solidFill>
                <a:latin typeface="Segoe UI Semibold" panose="020B0702040204020203" pitchFamily="34" charset="0"/>
                <a:ea typeface="Segoe UI" pitchFamily="34" charset="0"/>
                <a:cs typeface="Segoe UI Semibold" panose="020B0702040204020203" pitchFamily="34" charset="0"/>
              </a:rPr>
              <a:t>AzFinSim Docker Image Deployment </a:t>
            </a:r>
            <a:endParaRPr kumimoji="0" lang="en-US" sz="1100" b="0" i="0" u="none" strike="noStrike" kern="1200" cap="none" spc="0" normalizeH="0" baseline="0" noProof="0">
              <a:ln>
                <a:noFill/>
              </a:ln>
              <a:solidFill>
                <a:schemeClr val="tx1">
                  <a:lumMod val="50000"/>
                </a:schemeClr>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87" name="Straight Arrow Connector 186">
            <a:extLst>
              <a:ext uri="{FF2B5EF4-FFF2-40B4-BE49-F238E27FC236}">
                <a16:creationId xmlns:a16="http://schemas.microsoft.com/office/drawing/2014/main" id="{0872BEAC-3679-DFB9-EF00-1F03AEB67C98}"/>
              </a:ext>
            </a:extLst>
          </p:cNvPr>
          <p:cNvCxnSpPr>
            <a:cxnSpLocks/>
          </p:cNvCxnSpPr>
          <p:nvPr/>
        </p:nvCxnSpPr>
        <p:spPr>
          <a:xfrm>
            <a:off x="8362950" y="4840929"/>
            <a:ext cx="1456504" cy="0"/>
          </a:xfrm>
          <a:prstGeom prst="straightConnector1">
            <a:avLst/>
          </a:prstGeom>
          <a:noFill/>
          <a:ln w="38100" cap="flat" cmpd="sng" algn="ctr">
            <a:solidFill>
              <a:srgbClr val="E7E6E6"/>
            </a:solidFill>
            <a:prstDash val="solid"/>
            <a:miter lim="800000"/>
            <a:headEnd type="none"/>
            <a:tailEnd type="triangle"/>
          </a:ln>
          <a:effectLst/>
        </p:spPr>
      </p:cxnSp>
      <p:sp>
        <p:nvSpPr>
          <p:cNvPr id="192" name="TextBox 191">
            <a:extLst>
              <a:ext uri="{FF2B5EF4-FFF2-40B4-BE49-F238E27FC236}">
                <a16:creationId xmlns:a16="http://schemas.microsoft.com/office/drawing/2014/main" id="{D700235D-3CD0-2990-BAE2-4DFD12A8EEDC}"/>
              </a:ext>
            </a:extLst>
          </p:cNvPr>
          <p:cNvSpPr txBox="1"/>
          <p:nvPr/>
        </p:nvSpPr>
        <p:spPr>
          <a:xfrm>
            <a:off x="8466952" y="4272877"/>
            <a:ext cx="1151627" cy="538825"/>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lang="en-US" sz="1100">
                <a:solidFill>
                  <a:schemeClr val="tx1">
                    <a:lumMod val="50000"/>
                  </a:schemeClr>
                </a:solidFill>
                <a:latin typeface="Segoe UI Semibold" panose="020B0702040204020203" pitchFamily="34" charset="0"/>
                <a:ea typeface="Segoe UI" pitchFamily="34" charset="0"/>
                <a:cs typeface="Segoe UI Semibold" panose="020B0702040204020203" pitchFamily="34" charset="0"/>
              </a:rPr>
              <a:t>Performance Telemetry</a:t>
            </a:r>
            <a:endParaRPr kumimoji="0" lang="en-US" sz="1100" b="0" i="0" u="none" strike="noStrike" kern="1200" cap="none" spc="0" normalizeH="0" baseline="0" noProof="0">
              <a:ln>
                <a:noFill/>
              </a:ln>
              <a:solidFill>
                <a:schemeClr val="tx1">
                  <a:lumMod val="50000"/>
                </a:scheme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3" name="TextBox 192">
            <a:extLst>
              <a:ext uri="{FF2B5EF4-FFF2-40B4-BE49-F238E27FC236}">
                <a16:creationId xmlns:a16="http://schemas.microsoft.com/office/drawing/2014/main" id="{E02B5A8B-A32B-12B6-44F9-9A2E4F500525}"/>
              </a:ext>
            </a:extLst>
          </p:cNvPr>
          <p:cNvSpPr txBox="1"/>
          <p:nvPr/>
        </p:nvSpPr>
        <p:spPr>
          <a:xfrm>
            <a:off x="7885101" y="1680877"/>
            <a:ext cx="1151627" cy="352620"/>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lang="en-US" sz="1100">
                <a:solidFill>
                  <a:schemeClr val="tx1">
                    <a:lumMod val="50000"/>
                  </a:schemeClr>
                </a:solidFill>
                <a:latin typeface="Segoe UI Semibold" panose="020B0702040204020203" pitchFamily="34" charset="0"/>
                <a:ea typeface="Segoe UI" pitchFamily="34" charset="0"/>
                <a:cs typeface="Segoe UI Semibold" panose="020B0702040204020203" pitchFamily="34" charset="0"/>
              </a:rPr>
              <a:t>Docker Push</a:t>
            </a:r>
            <a:endParaRPr kumimoji="0" lang="en-US" sz="1100" b="0" i="0" u="none" strike="noStrike" kern="1200" cap="none" spc="0" normalizeH="0" baseline="0" noProof="0">
              <a:ln>
                <a:noFill/>
              </a:ln>
              <a:solidFill>
                <a:schemeClr val="tx1">
                  <a:lumMod val="50000"/>
                </a:scheme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5" name="TextBox 194">
            <a:extLst>
              <a:ext uri="{FF2B5EF4-FFF2-40B4-BE49-F238E27FC236}">
                <a16:creationId xmlns:a16="http://schemas.microsoft.com/office/drawing/2014/main" id="{7F085663-B71E-D713-E062-DF9FEB8DA401}"/>
              </a:ext>
            </a:extLst>
          </p:cNvPr>
          <p:cNvSpPr txBox="1"/>
          <p:nvPr/>
        </p:nvSpPr>
        <p:spPr>
          <a:xfrm>
            <a:off x="6387962" y="1839650"/>
            <a:ext cx="1029193" cy="37493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Queue</a:t>
            </a:r>
          </a:p>
        </p:txBody>
      </p:sp>
      <p:sp>
        <p:nvSpPr>
          <p:cNvPr id="196" name="TextBox 195">
            <a:extLst>
              <a:ext uri="{FF2B5EF4-FFF2-40B4-BE49-F238E27FC236}">
                <a16:creationId xmlns:a16="http://schemas.microsoft.com/office/drawing/2014/main" id="{3D130BC8-2A25-CB79-F8F0-6C1A297F2875}"/>
              </a:ext>
            </a:extLst>
          </p:cNvPr>
          <p:cNvSpPr txBox="1"/>
          <p:nvPr/>
        </p:nvSpPr>
        <p:spPr>
          <a:xfrm>
            <a:off x="6068622" y="5461201"/>
            <a:ext cx="1496997" cy="333384"/>
          </a:xfrm>
          <a:prstGeom prst="rect">
            <a:avLst/>
          </a:prstGeom>
          <a:noFill/>
        </p:spPr>
        <p:txBody>
          <a:bodyPr wrap="square" lIns="89642" tIns="89642" rIns="89642" bIns="89642" rtlCol="0" anchor="ctr" anchorCtr="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100" i="1">
                <a:latin typeface="Segoe UI Light" panose="020B0502040204020203" pitchFamily="34" charset="0"/>
                <a:ea typeface="Segoe UI" pitchFamily="34" charset="0"/>
                <a:cs typeface="Segoe UI Light" panose="020B0502040204020203" pitchFamily="34" charset="0"/>
              </a:rPr>
              <a:t>Autoscale</a:t>
            </a:r>
            <a:endParaRPr kumimoji="0" lang="en-US" sz="1100" b="0" i="1" u="none" strike="noStrike" kern="1200" cap="none" spc="0" normalizeH="0" baseline="0" noProof="0">
              <a:ln>
                <a:noFill/>
              </a:ln>
              <a:effectLst/>
              <a:uLnTx/>
              <a:uFillTx/>
              <a:latin typeface="Segoe UI Light" panose="020B0502040204020203" pitchFamily="34" charset="0"/>
              <a:ea typeface="Segoe UI" pitchFamily="34" charset="0"/>
              <a:cs typeface="Segoe UI Light" panose="020B0502040204020203" pitchFamily="34" charset="0"/>
            </a:endParaRPr>
          </a:p>
        </p:txBody>
      </p:sp>
      <p:cxnSp>
        <p:nvCxnSpPr>
          <p:cNvPr id="198" name="Straight Arrow Connector 197">
            <a:extLst>
              <a:ext uri="{FF2B5EF4-FFF2-40B4-BE49-F238E27FC236}">
                <a16:creationId xmlns:a16="http://schemas.microsoft.com/office/drawing/2014/main" id="{AB7B7CA5-B6BA-6188-4E74-3EB48EF86A30}"/>
              </a:ext>
            </a:extLst>
          </p:cNvPr>
          <p:cNvCxnSpPr>
            <a:cxnSpLocks/>
          </p:cNvCxnSpPr>
          <p:nvPr/>
        </p:nvCxnSpPr>
        <p:spPr>
          <a:xfrm>
            <a:off x="7219830" y="5627893"/>
            <a:ext cx="868911" cy="0"/>
          </a:xfrm>
          <a:prstGeom prst="straightConnector1">
            <a:avLst/>
          </a:prstGeom>
          <a:noFill/>
          <a:ln w="9525" cap="flat" cmpd="sng" algn="ctr">
            <a:solidFill>
              <a:srgbClr val="E7E6E6"/>
            </a:solidFill>
            <a:prstDash val="dash"/>
            <a:miter lim="800000"/>
            <a:headEnd type="none"/>
            <a:tailEnd type="triangle"/>
          </a:ln>
          <a:effectLst/>
        </p:spPr>
      </p:cxnSp>
      <p:cxnSp>
        <p:nvCxnSpPr>
          <p:cNvPr id="200" name="Straight Arrow Connector 199">
            <a:extLst>
              <a:ext uri="{FF2B5EF4-FFF2-40B4-BE49-F238E27FC236}">
                <a16:creationId xmlns:a16="http://schemas.microsoft.com/office/drawing/2014/main" id="{308E0054-CDBF-E409-7649-3D96496ED73E}"/>
              </a:ext>
            </a:extLst>
          </p:cNvPr>
          <p:cNvCxnSpPr>
            <a:cxnSpLocks/>
          </p:cNvCxnSpPr>
          <p:nvPr/>
        </p:nvCxnSpPr>
        <p:spPr>
          <a:xfrm flipH="1">
            <a:off x="5576865" y="5627893"/>
            <a:ext cx="822377" cy="0"/>
          </a:xfrm>
          <a:prstGeom prst="straightConnector1">
            <a:avLst/>
          </a:prstGeom>
          <a:noFill/>
          <a:ln w="9525" cap="flat" cmpd="sng" algn="ctr">
            <a:solidFill>
              <a:srgbClr val="E7E6E6"/>
            </a:solidFill>
            <a:prstDash val="dash"/>
            <a:miter lim="800000"/>
            <a:headEnd type="none"/>
            <a:tailEnd type="triangle"/>
          </a:ln>
          <a:effectLst/>
        </p:spPr>
      </p:cxnSp>
      <p:pic>
        <p:nvPicPr>
          <p:cNvPr id="3074" name="Picture 2" descr="InfluxDB | Splunkbase">
            <a:extLst>
              <a:ext uri="{FF2B5EF4-FFF2-40B4-BE49-F238E27FC236}">
                <a16:creationId xmlns:a16="http://schemas.microsoft.com/office/drawing/2014/main" id="{028413C9-D52B-9495-28B1-0AB244D066CB}"/>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05381" y="4960190"/>
            <a:ext cx="650522" cy="15043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76" name="Picture 4" descr="grafana-logo - Lightspeed Venture Partners">
            <a:extLst>
              <a:ext uri="{FF2B5EF4-FFF2-40B4-BE49-F238E27FC236}">
                <a16:creationId xmlns:a16="http://schemas.microsoft.com/office/drawing/2014/main" id="{D3C5C627-62BF-66D5-CF42-DBD069B21173}"/>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13690" y="5187982"/>
            <a:ext cx="650521" cy="157802"/>
          </a:xfrm>
          <a:prstGeom prst="rect">
            <a:avLst/>
          </a:prstGeom>
          <a:noFill/>
          <a:effectLst/>
          <a:extLst>
            <a:ext uri="{909E8E84-426E-40DD-AFC4-6F175D3DCCD1}">
              <a14:hiddenFill xmlns:a14="http://schemas.microsoft.com/office/drawing/2010/main">
                <a:solidFill>
                  <a:srgbClr val="FFFFFF"/>
                </a:solidFill>
              </a14:hiddenFill>
            </a:ext>
          </a:extLst>
        </p:spPr>
      </p:pic>
      <p:sp>
        <p:nvSpPr>
          <p:cNvPr id="1047" name="TextBox 1046">
            <a:extLst>
              <a:ext uri="{FF2B5EF4-FFF2-40B4-BE49-F238E27FC236}">
                <a16:creationId xmlns:a16="http://schemas.microsoft.com/office/drawing/2014/main" id="{1A32956E-6E2E-6E59-D377-8F70CA7381C4}"/>
              </a:ext>
            </a:extLst>
          </p:cNvPr>
          <p:cNvSpPr txBox="1"/>
          <p:nvPr/>
        </p:nvSpPr>
        <p:spPr>
          <a:xfrm>
            <a:off x="0" y="380686"/>
            <a:ext cx="12192000" cy="523220"/>
          </a:xfrm>
          <a:prstGeom prst="rect">
            <a:avLst/>
          </a:prstGeom>
          <a:noFill/>
        </p:spPr>
        <p:txBody>
          <a:bodyPr wrap="square" rtlCol="0">
            <a:spAutoFit/>
          </a:bodyPr>
          <a:lstStyle/>
          <a:p>
            <a:pPr algn="ctr"/>
            <a:r>
              <a:rPr lang="en-US" sz="2800">
                <a:latin typeface="Segoe UI Semibold" panose="020B0702040204020203" pitchFamily="34" charset="0"/>
                <a:cs typeface="Segoe UI Semibold" panose="020B0702040204020203" pitchFamily="34" charset="0"/>
              </a:rPr>
              <a:t>Azure Batch Solution Architecture</a:t>
            </a:r>
          </a:p>
        </p:txBody>
      </p:sp>
    </p:spTree>
    <p:extLst>
      <p:ext uri="{BB962C8B-B14F-4D97-AF65-F5344CB8AC3E}">
        <p14:creationId xmlns:p14="http://schemas.microsoft.com/office/powerpoint/2010/main" val="3825778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C007E-D483-2EB8-FD4C-28781FF8A0AC}"/>
              </a:ext>
            </a:extLst>
          </p:cNvPr>
          <p:cNvSpPr>
            <a:spLocks noGrp="1"/>
          </p:cNvSpPr>
          <p:nvPr>
            <p:ph type="ctrTitle"/>
          </p:nvPr>
        </p:nvSpPr>
        <p:spPr/>
        <p:txBody>
          <a:bodyPr/>
          <a:lstStyle/>
          <a:p>
            <a:r>
              <a:rPr lang="en-CA"/>
              <a:t>Hands-On Exercises</a:t>
            </a:r>
          </a:p>
        </p:txBody>
      </p:sp>
    </p:spTree>
    <p:extLst>
      <p:ext uri="{BB962C8B-B14F-4D97-AF65-F5344CB8AC3E}">
        <p14:creationId xmlns:p14="http://schemas.microsoft.com/office/powerpoint/2010/main" val="2586040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FE9C-BC24-94C3-CCA2-6A24AC4BF1C1}"/>
              </a:ext>
            </a:extLst>
          </p:cNvPr>
          <p:cNvSpPr>
            <a:spLocks noGrp="1"/>
          </p:cNvSpPr>
          <p:nvPr>
            <p:ph type="ctrTitle"/>
          </p:nvPr>
        </p:nvSpPr>
        <p:spPr/>
        <p:txBody>
          <a:bodyPr/>
          <a:lstStyle/>
          <a:p>
            <a:r>
              <a:rPr lang="en-US"/>
              <a:t>Introduction</a:t>
            </a:r>
          </a:p>
        </p:txBody>
      </p:sp>
    </p:spTree>
    <p:extLst>
      <p:ext uri="{BB962C8B-B14F-4D97-AF65-F5344CB8AC3E}">
        <p14:creationId xmlns:p14="http://schemas.microsoft.com/office/powerpoint/2010/main" val="1141363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18C2D61-10BE-0F31-9B78-4D2AE9B00EA0}"/>
              </a:ext>
            </a:extLst>
          </p:cNvPr>
          <p:cNvSpPr>
            <a:spLocks noGrp="1"/>
          </p:cNvSpPr>
          <p:nvPr>
            <p:ph idx="1"/>
          </p:nvPr>
        </p:nvSpPr>
        <p:spPr>
          <a:xfrm>
            <a:off x="552450" y="1439426"/>
            <a:ext cx="5543550" cy="4351774"/>
          </a:xfrm>
        </p:spPr>
        <p:txBody>
          <a:bodyPr>
            <a:normAutofit/>
          </a:bodyPr>
          <a:lstStyle/>
          <a:p>
            <a:r>
              <a:rPr lang="en-CA"/>
              <a:t>Deploy the required infrastructure </a:t>
            </a:r>
          </a:p>
          <a:p>
            <a:r>
              <a:rPr lang="en-CA"/>
              <a:t>Populate the Redis cache with synthetic trades to process </a:t>
            </a:r>
          </a:p>
          <a:p>
            <a:r>
              <a:rPr lang="en-CA"/>
              <a:t>Containerize the FinTech application &amp; push it to ACR </a:t>
            </a:r>
          </a:p>
          <a:p>
            <a:r>
              <a:rPr lang="en-CA"/>
              <a:t>Execute jobs via Azure Batch to process trades in chunks </a:t>
            </a:r>
          </a:p>
          <a:p>
            <a:r>
              <a:rPr lang="en-CA"/>
              <a:t>Decommission the infrastructure </a:t>
            </a:r>
          </a:p>
          <a:p>
            <a:endParaRPr lang="en-CA"/>
          </a:p>
        </p:txBody>
      </p:sp>
      <p:pic>
        <p:nvPicPr>
          <p:cNvPr id="3" name="Picture 2" descr="A picture containing person, blue&#10;&#10;Description automatically generated">
            <a:extLst>
              <a:ext uri="{FF2B5EF4-FFF2-40B4-BE49-F238E27FC236}">
                <a16:creationId xmlns:a16="http://schemas.microsoft.com/office/drawing/2014/main" id="{41F457FD-5C39-3F9E-DE53-70F09A743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43050"/>
            <a:ext cx="5686425" cy="3790950"/>
          </a:xfrm>
          <a:prstGeom prst="rect">
            <a:avLst/>
          </a:prstGeom>
        </p:spPr>
      </p:pic>
      <p:sp>
        <p:nvSpPr>
          <p:cNvPr id="4" name="Title 3">
            <a:extLst>
              <a:ext uri="{FF2B5EF4-FFF2-40B4-BE49-F238E27FC236}">
                <a16:creationId xmlns:a16="http://schemas.microsoft.com/office/drawing/2014/main" id="{A23ED999-E1AB-53A7-0F74-8564F2288DCA}"/>
              </a:ext>
            </a:extLst>
          </p:cNvPr>
          <p:cNvSpPr>
            <a:spLocks noGrp="1"/>
          </p:cNvSpPr>
          <p:nvPr>
            <p:ph type="title"/>
          </p:nvPr>
        </p:nvSpPr>
        <p:spPr/>
        <p:txBody>
          <a:bodyPr/>
          <a:lstStyle/>
          <a:p>
            <a:r>
              <a:rPr lang="en-US"/>
              <a:t>Hands on Overview</a:t>
            </a:r>
          </a:p>
        </p:txBody>
      </p:sp>
    </p:spTree>
    <p:extLst>
      <p:ext uri="{BB962C8B-B14F-4D97-AF65-F5344CB8AC3E}">
        <p14:creationId xmlns:p14="http://schemas.microsoft.com/office/powerpoint/2010/main" val="1647127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3D571-3500-471D-92AD-1D09387D5B23}"/>
              </a:ext>
            </a:extLst>
          </p:cNvPr>
          <p:cNvSpPr>
            <a:spLocks noGrp="1"/>
          </p:cNvSpPr>
          <p:nvPr>
            <p:ph idx="1"/>
          </p:nvPr>
        </p:nvSpPr>
        <p:spPr>
          <a:xfrm>
            <a:off x="552451" y="1439426"/>
            <a:ext cx="5543550" cy="4104124"/>
          </a:xfrm>
        </p:spPr>
        <p:txBody>
          <a:bodyPr>
            <a:normAutofit/>
          </a:bodyPr>
          <a:lstStyle/>
          <a:p>
            <a:pPr marL="0" indent="0">
              <a:buNone/>
            </a:pPr>
            <a:r>
              <a:rPr lang="en-CA"/>
              <a:t>Facilitated via </a:t>
            </a:r>
            <a:r>
              <a:rPr lang="en-CA" err="1">
                <a:hlinkClick r:id="rId3"/>
              </a:rPr>
              <a:t>HashiCorp</a:t>
            </a:r>
            <a:r>
              <a:rPr lang="en-CA">
                <a:hlinkClick r:id="rId3"/>
              </a:rPr>
              <a:t> Terraform </a:t>
            </a:r>
            <a:endParaRPr lang="en-CA"/>
          </a:p>
          <a:p>
            <a:r>
              <a:rPr lang="en-CA"/>
              <a:t>Deploys the entire infrastructure </a:t>
            </a:r>
          </a:p>
          <a:p>
            <a:pPr lvl="1"/>
            <a:r>
              <a:rPr lang="en-CA"/>
              <a:t>Includes components plus required scripting </a:t>
            </a:r>
          </a:p>
          <a:p>
            <a:pPr lvl="2"/>
            <a:r>
              <a:rPr lang="en-CA"/>
              <a:t>Azure Batch deployed with static &amp; autoscaling pools </a:t>
            </a:r>
          </a:p>
          <a:p>
            <a:r>
              <a:rPr lang="en-CA"/>
              <a:t>Curated via GitHub at </a:t>
            </a:r>
            <a:r>
              <a:rPr lang="en-CA" sz="2000">
                <a:hlinkClick r:id="rId4"/>
              </a:rPr>
              <a:t>https://github.com/terawe/hpc_azfinsim2</a:t>
            </a:r>
            <a:r>
              <a:rPr lang="en-CA" sz="2000"/>
              <a:t>  </a:t>
            </a:r>
            <a:endParaRPr lang="en-CA"/>
          </a:p>
        </p:txBody>
      </p:sp>
      <p:pic>
        <p:nvPicPr>
          <p:cNvPr id="5" name="Picture 4" descr="A hand on a computer mouse&#10;&#10;Description automatically generated with medium confidence">
            <a:extLst>
              <a:ext uri="{FF2B5EF4-FFF2-40B4-BE49-F238E27FC236}">
                <a16:creationId xmlns:a16="http://schemas.microsoft.com/office/drawing/2014/main" id="{D42110EA-6D70-871F-42DC-C1AFD51154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3649" y="1600200"/>
            <a:ext cx="5400675" cy="3600450"/>
          </a:xfrm>
          <a:prstGeom prst="rect">
            <a:avLst/>
          </a:prstGeom>
        </p:spPr>
      </p:pic>
      <p:sp>
        <p:nvSpPr>
          <p:cNvPr id="6" name="Title 5">
            <a:extLst>
              <a:ext uri="{FF2B5EF4-FFF2-40B4-BE49-F238E27FC236}">
                <a16:creationId xmlns:a16="http://schemas.microsoft.com/office/drawing/2014/main" id="{DB67A1E5-9FBB-6DD8-D68D-B7DEA9CD3531}"/>
              </a:ext>
            </a:extLst>
          </p:cNvPr>
          <p:cNvSpPr>
            <a:spLocks noGrp="1"/>
          </p:cNvSpPr>
          <p:nvPr>
            <p:ph type="title"/>
          </p:nvPr>
        </p:nvSpPr>
        <p:spPr/>
        <p:txBody>
          <a:bodyPr/>
          <a:lstStyle/>
          <a:p>
            <a:r>
              <a:rPr lang="en-US"/>
              <a:t>One-click deployment</a:t>
            </a:r>
          </a:p>
        </p:txBody>
      </p:sp>
    </p:spTree>
    <p:extLst>
      <p:ext uri="{BB962C8B-B14F-4D97-AF65-F5344CB8AC3E}">
        <p14:creationId xmlns:p14="http://schemas.microsoft.com/office/powerpoint/2010/main" val="1117014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8A673F-D57B-CA7E-820B-4928628F9C8D}"/>
              </a:ext>
            </a:extLst>
          </p:cNvPr>
          <p:cNvSpPr txBox="1"/>
          <p:nvPr/>
        </p:nvSpPr>
        <p:spPr>
          <a:xfrm>
            <a:off x="5880750" y="3244334"/>
            <a:ext cx="1141659" cy="369332"/>
          </a:xfrm>
          <a:prstGeom prst="rect">
            <a:avLst/>
          </a:prstGeom>
          <a:noFill/>
        </p:spPr>
        <p:txBody>
          <a:bodyPr wrap="none" rtlCol="0">
            <a:spAutoFit/>
          </a:bodyPr>
          <a:lstStyle/>
          <a:p>
            <a:r>
              <a:rPr lang="en-CA" b="1">
                <a:solidFill>
                  <a:schemeClr val="bg1"/>
                </a:solidFill>
              </a:rPr>
              <a:t>Observe</a:t>
            </a:r>
          </a:p>
        </p:txBody>
      </p:sp>
      <p:pic>
        <p:nvPicPr>
          <p:cNvPr id="7" name="Picture 6">
            <a:extLst>
              <a:ext uri="{FF2B5EF4-FFF2-40B4-BE49-F238E27FC236}">
                <a16:creationId xmlns:a16="http://schemas.microsoft.com/office/drawing/2014/main" id="{56A0F0C4-0FC5-6099-D714-1D7A1E4BA2F1}"/>
              </a:ext>
            </a:extLst>
          </p:cNvPr>
          <p:cNvPicPr>
            <a:picLocks noChangeAspect="1"/>
          </p:cNvPicPr>
          <p:nvPr/>
        </p:nvPicPr>
        <p:blipFill>
          <a:blip r:embed="rId3"/>
          <a:stretch>
            <a:fillRect/>
          </a:stretch>
        </p:blipFill>
        <p:spPr>
          <a:xfrm>
            <a:off x="846818" y="2024777"/>
            <a:ext cx="10498363" cy="3369548"/>
          </a:xfrm>
          <a:prstGeom prst="rect">
            <a:avLst/>
          </a:prstGeom>
          <a:noFill/>
          <a:ln>
            <a:noFill/>
          </a:ln>
        </p:spPr>
      </p:pic>
      <p:sp>
        <p:nvSpPr>
          <p:cNvPr id="5" name="Title 4">
            <a:extLst>
              <a:ext uri="{FF2B5EF4-FFF2-40B4-BE49-F238E27FC236}">
                <a16:creationId xmlns:a16="http://schemas.microsoft.com/office/drawing/2014/main" id="{634B73D5-51E0-89AE-E121-85F8AB58BB26}"/>
              </a:ext>
            </a:extLst>
          </p:cNvPr>
          <p:cNvSpPr>
            <a:spLocks noGrp="1"/>
          </p:cNvSpPr>
          <p:nvPr>
            <p:ph type="title"/>
          </p:nvPr>
        </p:nvSpPr>
        <p:spPr/>
        <p:txBody>
          <a:bodyPr/>
          <a:lstStyle/>
          <a:p>
            <a:r>
              <a:rPr lang="en-US"/>
              <a:t>Deployed resources</a:t>
            </a:r>
          </a:p>
        </p:txBody>
      </p:sp>
    </p:spTree>
    <p:extLst>
      <p:ext uri="{BB962C8B-B14F-4D97-AF65-F5344CB8AC3E}">
        <p14:creationId xmlns:p14="http://schemas.microsoft.com/office/powerpoint/2010/main" val="2965792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BB1CB-B90F-DF37-2A79-94A34B396F2C}"/>
              </a:ext>
            </a:extLst>
          </p:cNvPr>
          <p:cNvSpPr>
            <a:spLocks noGrp="1"/>
          </p:cNvSpPr>
          <p:nvPr>
            <p:ph idx="1"/>
          </p:nvPr>
        </p:nvSpPr>
        <p:spPr>
          <a:xfrm>
            <a:off x="552451" y="1439426"/>
            <a:ext cx="5619750" cy="3818083"/>
          </a:xfrm>
        </p:spPr>
        <p:txBody>
          <a:bodyPr/>
          <a:lstStyle/>
          <a:p>
            <a:r>
              <a:rPr lang="en-CA"/>
              <a:t>Recall: the Redis cache needs to be </a:t>
            </a:r>
            <a:r>
              <a:rPr lang="en-CA" i="1"/>
              <a:t>pre-populated</a:t>
            </a:r>
            <a:r>
              <a:rPr lang="en-CA"/>
              <a:t> with trades for the batch service to process </a:t>
            </a:r>
          </a:p>
          <a:p>
            <a:r>
              <a:rPr lang="en-CA"/>
              <a:t>Two methods available via a Python script</a:t>
            </a:r>
          </a:p>
          <a:p>
            <a:pPr lvl="1"/>
            <a:r>
              <a:rPr lang="en-CA"/>
              <a:t>Generate from scratch (slow)</a:t>
            </a:r>
          </a:p>
          <a:p>
            <a:pPr lvl="1"/>
            <a:r>
              <a:rPr lang="en-CA"/>
              <a:t>Reuse existing dataset (fast)</a:t>
            </a:r>
          </a:p>
        </p:txBody>
      </p:sp>
      <p:pic>
        <p:nvPicPr>
          <p:cNvPr id="6" name="Picture 5" descr="A person using a computer&#10;&#10;Description automatically generated with medium confidence">
            <a:extLst>
              <a:ext uri="{FF2B5EF4-FFF2-40B4-BE49-F238E27FC236}">
                <a16:creationId xmlns:a16="http://schemas.microsoft.com/office/drawing/2014/main" id="{2153A124-797C-DF02-82BB-E7ABA73F0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1" y="1562529"/>
            <a:ext cx="5542471" cy="3694980"/>
          </a:xfrm>
          <a:prstGeom prst="rect">
            <a:avLst/>
          </a:prstGeom>
        </p:spPr>
      </p:pic>
      <p:sp>
        <p:nvSpPr>
          <p:cNvPr id="5" name="Title 4">
            <a:extLst>
              <a:ext uri="{FF2B5EF4-FFF2-40B4-BE49-F238E27FC236}">
                <a16:creationId xmlns:a16="http://schemas.microsoft.com/office/drawing/2014/main" id="{858E110C-AA5A-8BCA-3075-9158BADFCBFE}"/>
              </a:ext>
            </a:extLst>
          </p:cNvPr>
          <p:cNvSpPr>
            <a:spLocks noGrp="1"/>
          </p:cNvSpPr>
          <p:nvPr>
            <p:ph type="title"/>
          </p:nvPr>
        </p:nvSpPr>
        <p:spPr/>
        <p:txBody>
          <a:bodyPr/>
          <a:lstStyle/>
          <a:p>
            <a:r>
              <a:rPr lang="en-US"/>
              <a:t>Synthetic test data</a:t>
            </a:r>
          </a:p>
        </p:txBody>
      </p:sp>
    </p:spTree>
    <p:extLst>
      <p:ext uri="{BB962C8B-B14F-4D97-AF65-F5344CB8AC3E}">
        <p14:creationId xmlns:p14="http://schemas.microsoft.com/office/powerpoint/2010/main" val="3719912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BF553C-85E7-123B-D3FE-921DACBC40E9}"/>
              </a:ext>
            </a:extLst>
          </p:cNvPr>
          <p:cNvSpPr>
            <a:spLocks noGrp="1"/>
          </p:cNvSpPr>
          <p:nvPr>
            <p:ph idx="1"/>
          </p:nvPr>
        </p:nvSpPr>
        <p:spPr>
          <a:xfrm>
            <a:off x="552450" y="1600199"/>
            <a:ext cx="4752975" cy="3818083"/>
          </a:xfrm>
        </p:spPr>
        <p:txBody>
          <a:bodyPr/>
          <a:lstStyle/>
          <a:p>
            <a:r>
              <a:rPr lang="en-CA"/>
              <a:t>Containerize application &amp; its runtime requirements </a:t>
            </a:r>
          </a:p>
          <a:p>
            <a:pPr lvl="1"/>
            <a:r>
              <a:rPr lang="en-CA"/>
              <a:t>Makes use of a DOCKERFILE</a:t>
            </a:r>
          </a:p>
          <a:p>
            <a:r>
              <a:rPr lang="en-CA"/>
              <a:t>Push the Docker image to ACR for use via the batch service </a:t>
            </a:r>
          </a:p>
        </p:txBody>
      </p:sp>
      <p:pic>
        <p:nvPicPr>
          <p:cNvPr id="6" name="Picture 5">
            <a:extLst>
              <a:ext uri="{FF2B5EF4-FFF2-40B4-BE49-F238E27FC236}">
                <a16:creationId xmlns:a16="http://schemas.microsoft.com/office/drawing/2014/main" id="{24829FF1-CF6D-0DA2-4E1A-665AC3147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831" y="1600199"/>
            <a:ext cx="5760719" cy="3600449"/>
          </a:xfrm>
          <a:prstGeom prst="rect">
            <a:avLst/>
          </a:prstGeom>
        </p:spPr>
      </p:pic>
      <p:sp>
        <p:nvSpPr>
          <p:cNvPr id="5" name="Title 4">
            <a:extLst>
              <a:ext uri="{FF2B5EF4-FFF2-40B4-BE49-F238E27FC236}">
                <a16:creationId xmlns:a16="http://schemas.microsoft.com/office/drawing/2014/main" id="{6BD0B366-F35A-342D-9421-259D1D89369C}"/>
              </a:ext>
            </a:extLst>
          </p:cNvPr>
          <p:cNvSpPr>
            <a:spLocks noGrp="1"/>
          </p:cNvSpPr>
          <p:nvPr>
            <p:ph type="title"/>
          </p:nvPr>
        </p:nvSpPr>
        <p:spPr/>
        <p:txBody>
          <a:bodyPr/>
          <a:lstStyle/>
          <a:p>
            <a:r>
              <a:rPr lang="en-US"/>
              <a:t>Containerize and push application</a:t>
            </a:r>
          </a:p>
        </p:txBody>
      </p:sp>
    </p:spTree>
    <p:extLst>
      <p:ext uri="{BB962C8B-B14F-4D97-AF65-F5344CB8AC3E}">
        <p14:creationId xmlns:p14="http://schemas.microsoft.com/office/powerpoint/2010/main" val="1634564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66FDBF-681A-2F0B-B89E-06AC4E132287}"/>
              </a:ext>
            </a:extLst>
          </p:cNvPr>
          <p:cNvSpPr>
            <a:spLocks noGrp="1"/>
          </p:cNvSpPr>
          <p:nvPr>
            <p:ph idx="1"/>
          </p:nvPr>
        </p:nvSpPr>
        <p:spPr>
          <a:xfrm>
            <a:off x="581478" y="1600199"/>
            <a:ext cx="4324350" cy="4930214"/>
          </a:xfrm>
        </p:spPr>
        <p:txBody>
          <a:bodyPr>
            <a:normAutofit/>
          </a:bodyPr>
          <a:lstStyle/>
          <a:p>
            <a:pPr>
              <a:spcAft>
                <a:spcPts val="600"/>
              </a:spcAft>
            </a:pPr>
            <a:r>
              <a:rPr lang="en-CA" sz="2000"/>
              <a:t>Jobs submitted to Azure Batch via Python API </a:t>
            </a:r>
          </a:p>
          <a:p>
            <a:pPr>
              <a:spcAft>
                <a:spcPts val="600"/>
              </a:spcAft>
            </a:pPr>
            <a:r>
              <a:rPr lang="en-CA" sz="2000"/>
              <a:t>Monitor workload processing via Azure Batch Explorer </a:t>
            </a:r>
          </a:p>
          <a:p>
            <a:pPr>
              <a:spcAft>
                <a:spcPts val="600"/>
              </a:spcAft>
            </a:pPr>
            <a:r>
              <a:rPr lang="en-CA" sz="2000"/>
              <a:t>Monitor infrastructure via application-specific dashboard </a:t>
            </a:r>
          </a:p>
        </p:txBody>
      </p:sp>
      <p:pic>
        <p:nvPicPr>
          <p:cNvPr id="6" name="Picture 5">
            <a:extLst>
              <a:ext uri="{FF2B5EF4-FFF2-40B4-BE49-F238E27FC236}">
                <a16:creationId xmlns:a16="http://schemas.microsoft.com/office/drawing/2014/main" id="{7819BAFF-F270-F914-0B0F-50D9F939125A}"/>
              </a:ext>
            </a:extLst>
          </p:cNvPr>
          <p:cNvPicPr>
            <a:picLocks noChangeAspect="1"/>
          </p:cNvPicPr>
          <p:nvPr/>
        </p:nvPicPr>
        <p:blipFill rotWithShape="1">
          <a:blip r:embed="rId2">
            <a:extLst>
              <a:ext uri="{28A0092B-C50C-407E-A947-70E740481C1C}">
                <a14:useLocalDpi xmlns:a14="http://schemas.microsoft.com/office/drawing/2010/main" val="0"/>
              </a:ext>
            </a:extLst>
          </a:blip>
          <a:srcRect l="908"/>
          <a:stretch/>
        </p:blipFill>
        <p:spPr>
          <a:xfrm>
            <a:off x="5268686" y="1600199"/>
            <a:ext cx="6341836" cy="3600449"/>
          </a:xfrm>
          <a:prstGeom prst="rect">
            <a:avLst/>
          </a:prstGeom>
        </p:spPr>
      </p:pic>
      <p:sp>
        <p:nvSpPr>
          <p:cNvPr id="5" name="Title 4">
            <a:extLst>
              <a:ext uri="{FF2B5EF4-FFF2-40B4-BE49-F238E27FC236}">
                <a16:creationId xmlns:a16="http://schemas.microsoft.com/office/drawing/2014/main" id="{4C7045F1-BE29-A462-E03B-CF7AE23C1563}"/>
              </a:ext>
            </a:extLst>
          </p:cNvPr>
          <p:cNvSpPr>
            <a:spLocks noGrp="1"/>
          </p:cNvSpPr>
          <p:nvPr>
            <p:ph type="title"/>
          </p:nvPr>
        </p:nvSpPr>
        <p:spPr/>
        <p:txBody>
          <a:bodyPr/>
          <a:lstStyle/>
          <a:p>
            <a:r>
              <a:rPr lang="en-US"/>
              <a:t>Execute &amp; monitor</a:t>
            </a:r>
          </a:p>
        </p:txBody>
      </p:sp>
    </p:spTree>
    <p:extLst>
      <p:ext uri="{BB962C8B-B14F-4D97-AF65-F5344CB8AC3E}">
        <p14:creationId xmlns:p14="http://schemas.microsoft.com/office/powerpoint/2010/main" val="4110051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8A673F-D57B-CA7E-820B-4928628F9C8D}"/>
              </a:ext>
            </a:extLst>
          </p:cNvPr>
          <p:cNvSpPr txBox="1"/>
          <p:nvPr/>
        </p:nvSpPr>
        <p:spPr>
          <a:xfrm>
            <a:off x="5880750" y="3244334"/>
            <a:ext cx="1141659" cy="369332"/>
          </a:xfrm>
          <a:prstGeom prst="rect">
            <a:avLst/>
          </a:prstGeom>
          <a:noFill/>
        </p:spPr>
        <p:txBody>
          <a:bodyPr wrap="none" rtlCol="0">
            <a:spAutoFit/>
          </a:bodyPr>
          <a:lstStyle/>
          <a:p>
            <a:r>
              <a:rPr lang="en-CA" b="1">
                <a:solidFill>
                  <a:schemeClr val="bg1"/>
                </a:solidFill>
              </a:rPr>
              <a:t>Observe</a:t>
            </a:r>
          </a:p>
        </p:txBody>
      </p:sp>
      <p:pic>
        <p:nvPicPr>
          <p:cNvPr id="5" name="Picture 4">
            <a:extLst>
              <a:ext uri="{FF2B5EF4-FFF2-40B4-BE49-F238E27FC236}">
                <a16:creationId xmlns:a16="http://schemas.microsoft.com/office/drawing/2014/main" id="{D24E76DC-ADEE-1977-1381-A79BC8A8C32B}"/>
              </a:ext>
            </a:extLst>
          </p:cNvPr>
          <p:cNvPicPr>
            <a:picLocks noChangeAspect="1"/>
          </p:cNvPicPr>
          <p:nvPr/>
        </p:nvPicPr>
        <p:blipFill>
          <a:blip r:embed="rId2"/>
          <a:stretch>
            <a:fillRect/>
          </a:stretch>
        </p:blipFill>
        <p:spPr>
          <a:xfrm>
            <a:off x="1506696" y="1550707"/>
            <a:ext cx="9178608" cy="4804419"/>
          </a:xfrm>
          <a:prstGeom prst="rect">
            <a:avLst/>
          </a:prstGeom>
          <a:noFill/>
          <a:ln>
            <a:noFill/>
          </a:ln>
        </p:spPr>
      </p:pic>
      <p:sp>
        <p:nvSpPr>
          <p:cNvPr id="6" name="Title 5">
            <a:extLst>
              <a:ext uri="{FF2B5EF4-FFF2-40B4-BE49-F238E27FC236}">
                <a16:creationId xmlns:a16="http://schemas.microsoft.com/office/drawing/2014/main" id="{F29CB86F-99C2-62A1-6BBE-CB6DC59CB610}"/>
              </a:ext>
            </a:extLst>
          </p:cNvPr>
          <p:cNvSpPr>
            <a:spLocks noGrp="1"/>
          </p:cNvSpPr>
          <p:nvPr>
            <p:ph type="title"/>
          </p:nvPr>
        </p:nvSpPr>
        <p:spPr/>
        <p:txBody>
          <a:bodyPr/>
          <a:lstStyle/>
          <a:p>
            <a:r>
              <a:rPr lang="en-US"/>
              <a:t>Running tasks</a:t>
            </a:r>
          </a:p>
        </p:txBody>
      </p:sp>
    </p:spTree>
    <p:extLst>
      <p:ext uri="{BB962C8B-B14F-4D97-AF65-F5344CB8AC3E}">
        <p14:creationId xmlns:p14="http://schemas.microsoft.com/office/powerpoint/2010/main" val="2831610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D0784F4-88BD-AD4E-E5BA-9C2CFF5F3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478" y="1223272"/>
            <a:ext cx="9113043" cy="52680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8A673F-D57B-CA7E-820B-4928628F9C8D}"/>
              </a:ext>
            </a:extLst>
          </p:cNvPr>
          <p:cNvSpPr txBox="1"/>
          <p:nvPr/>
        </p:nvSpPr>
        <p:spPr>
          <a:xfrm>
            <a:off x="5388248" y="2405591"/>
            <a:ext cx="1141659" cy="369332"/>
          </a:xfrm>
          <a:prstGeom prst="rect">
            <a:avLst/>
          </a:prstGeom>
          <a:noFill/>
        </p:spPr>
        <p:txBody>
          <a:bodyPr wrap="none" rtlCol="0">
            <a:spAutoFit/>
          </a:bodyPr>
          <a:lstStyle/>
          <a:p>
            <a:r>
              <a:rPr lang="en-CA" b="1">
                <a:solidFill>
                  <a:schemeClr val="bg1"/>
                </a:solidFill>
              </a:rPr>
              <a:t>Observe</a:t>
            </a:r>
          </a:p>
        </p:txBody>
      </p:sp>
      <p:sp>
        <p:nvSpPr>
          <p:cNvPr id="5" name="Title 4">
            <a:extLst>
              <a:ext uri="{FF2B5EF4-FFF2-40B4-BE49-F238E27FC236}">
                <a16:creationId xmlns:a16="http://schemas.microsoft.com/office/drawing/2014/main" id="{E72E3F83-BD84-9B1D-4BC0-A8D19035D7D1}"/>
              </a:ext>
            </a:extLst>
          </p:cNvPr>
          <p:cNvSpPr>
            <a:spLocks noGrp="1"/>
          </p:cNvSpPr>
          <p:nvPr>
            <p:ph type="title"/>
          </p:nvPr>
        </p:nvSpPr>
        <p:spPr/>
        <p:txBody>
          <a:bodyPr/>
          <a:lstStyle/>
          <a:p>
            <a:r>
              <a:rPr lang="en-US"/>
              <a:t>Pool-based summary</a:t>
            </a:r>
          </a:p>
        </p:txBody>
      </p:sp>
    </p:spTree>
    <p:extLst>
      <p:ext uri="{BB962C8B-B14F-4D97-AF65-F5344CB8AC3E}">
        <p14:creationId xmlns:p14="http://schemas.microsoft.com/office/powerpoint/2010/main" val="3186922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7EA9666-81CC-4651-81EB-6AF015373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850" y="1360887"/>
            <a:ext cx="6553200" cy="51128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BBADE238-910A-48A6-B2D9-0BE244AECC18}"/>
              </a:ext>
            </a:extLst>
          </p:cNvPr>
          <p:cNvSpPr>
            <a:spLocks noGrp="1"/>
          </p:cNvSpPr>
          <p:nvPr>
            <p:ph type="title"/>
          </p:nvPr>
        </p:nvSpPr>
        <p:spPr/>
        <p:txBody>
          <a:bodyPr/>
          <a:lstStyle/>
          <a:p>
            <a:r>
              <a:rPr lang="en-US"/>
              <a:t>Monitor</a:t>
            </a:r>
          </a:p>
        </p:txBody>
      </p:sp>
    </p:spTree>
    <p:extLst>
      <p:ext uri="{BB962C8B-B14F-4D97-AF65-F5344CB8AC3E}">
        <p14:creationId xmlns:p14="http://schemas.microsoft.com/office/powerpoint/2010/main" val="3828084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3D571-3500-471D-92AD-1D09387D5B23}"/>
              </a:ext>
            </a:extLst>
          </p:cNvPr>
          <p:cNvSpPr>
            <a:spLocks noGrp="1"/>
          </p:cNvSpPr>
          <p:nvPr>
            <p:ph idx="1"/>
          </p:nvPr>
        </p:nvSpPr>
        <p:spPr>
          <a:xfrm>
            <a:off x="552450" y="1439426"/>
            <a:ext cx="5476875" cy="3818083"/>
          </a:xfrm>
        </p:spPr>
        <p:txBody>
          <a:bodyPr>
            <a:normAutofit/>
          </a:bodyPr>
          <a:lstStyle/>
          <a:p>
            <a:pPr marL="0" indent="0">
              <a:buNone/>
            </a:pPr>
            <a:r>
              <a:rPr lang="en-CA"/>
              <a:t>Facilitated via </a:t>
            </a:r>
            <a:r>
              <a:rPr lang="en-CA" err="1">
                <a:hlinkClick r:id="rId2"/>
              </a:rPr>
              <a:t>HashiCorp</a:t>
            </a:r>
            <a:r>
              <a:rPr lang="en-CA">
                <a:hlinkClick r:id="rId2"/>
              </a:rPr>
              <a:t> Terraform </a:t>
            </a:r>
            <a:endParaRPr lang="en-CA"/>
          </a:p>
          <a:p>
            <a:r>
              <a:rPr lang="en-CA"/>
              <a:t>Decommissions the entire infrastructure </a:t>
            </a:r>
          </a:p>
          <a:p>
            <a:pPr lvl="1"/>
            <a:r>
              <a:rPr lang="en-CA"/>
              <a:t>Removes all components </a:t>
            </a:r>
          </a:p>
          <a:p>
            <a:r>
              <a:rPr lang="en-CA"/>
              <a:t>Curated via GitHub </a:t>
            </a:r>
          </a:p>
        </p:txBody>
      </p:sp>
      <p:pic>
        <p:nvPicPr>
          <p:cNvPr id="4" name="Picture 3" descr="A hand on a computer mouse&#10;&#10;Description automatically generated with medium confidence">
            <a:extLst>
              <a:ext uri="{FF2B5EF4-FFF2-40B4-BE49-F238E27FC236}">
                <a16:creationId xmlns:a16="http://schemas.microsoft.com/office/drawing/2014/main" id="{613791AF-2384-FE53-B8A2-B3542FBE9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649" y="1600200"/>
            <a:ext cx="5400675" cy="3600450"/>
          </a:xfrm>
          <a:prstGeom prst="rect">
            <a:avLst/>
          </a:prstGeom>
        </p:spPr>
      </p:pic>
      <p:sp>
        <p:nvSpPr>
          <p:cNvPr id="6" name="Title 5">
            <a:extLst>
              <a:ext uri="{FF2B5EF4-FFF2-40B4-BE49-F238E27FC236}">
                <a16:creationId xmlns:a16="http://schemas.microsoft.com/office/drawing/2014/main" id="{62C33931-36C6-1FAF-FFCC-0B081933D3BA}"/>
              </a:ext>
            </a:extLst>
          </p:cNvPr>
          <p:cNvSpPr>
            <a:spLocks noGrp="1"/>
          </p:cNvSpPr>
          <p:nvPr>
            <p:ph type="title"/>
          </p:nvPr>
        </p:nvSpPr>
        <p:spPr/>
        <p:txBody>
          <a:bodyPr/>
          <a:lstStyle/>
          <a:p>
            <a:r>
              <a:rPr lang="en-US"/>
              <a:t>One-click decommission</a:t>
            </a:r>
          </a:p>
        </p:txBody>
      </p:sp>
    </p:spTree>
    <p:extLst>
      <p:ext uri="{BB962C8B-B14F-4D97-AF65-F5344CB8AC3E}">
        <p14:creationId xmlns:p14="http://schemas.microsoft.com/office/powerpoint/2010/main" val="1679778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F34873-A3B9-F104-E9F3-9993E32D1909}"/>
              </a:ext>
            </a:extLst>
          </p:cNvPr>
          <p:cNvSpPr>
            <a:spLocks noGrp="1"/>
          </p:cNvSpPr>
          <p:nvPr>
            <p:ph idx="1"/>
          </p:nvPr>
        </p:nvSpPr>
        <p:spPr>
          <a:xfrm>
            <a:off x="756820" y="1813198"/>
            <a:ext cx="4101592" cy="4660030"/>
          </a:xfrm>
        </p:spPr>
        <p:txBody>
          <a:bodyPr>
            <a:normAutofit fontScale="92500" lnSpcReduction="20000"/>
          </a:bodyPr>
          <a:lstStyle/>
          <a:p>
            <a:pPr marL="0" indent="0">
              <a:lnSpc>
                <a:spcPct val="120000"/>
              </a:lnSpc>
              <a:buNone/>
            </a:pPr>
            <a:r>
              <a:rPr lang="en-CA" sz="1800" dirty="0"/>
              <a:t>Knowledge</a:t>
            </a:r>
          </a:p>
          <a:p>
            <a:pPr lvl="1">
              <a:lnSpc>
                <a:spcPct val="120000"/>
              </a:lnSpc>
            </a:pPr>
            <a:r>
              <a:rPr lang="en-CA" sz="1600" dirty="0"/>
              <a:t>Maximize the processing of workload for throughput</a:t>
            </a:r>
          </a:p>
          <a:p>
            <a:pPr lvl="1">
              <a:lnSpc>
                <a:spcPct val="120000"/>
              </a:lnSpc>
            </a:pPr>
            <a:r>
              <a:rPr lang="en-CA" sz="1600" dirty="0"/>
              <a:t>E2E solution architecture &amp; implementation for FinTech simulation</a:t>
            </a:r>
          </a:p>
          <a:p>
            <a:pPr lvl="1">
              <a:lnSpc>
                <a:spcPct val="120000"/>
              </a:lnSpc>
              <a:spcAft>
                <a:spcPts val="600"/>
              </a:spcAft>
            </a:pPr>
            <a:r>
              <a:rPr lang="en-CA" sz="1600" dirty="0"/>
              <a:t>Generalization beyond FinTech for other industries </a:t>
            </a:r>
          </a:p>
          <a:p>
            <a:pPr marL="0" indent="0">
              <a:lnSpc>
                <a:spcPct val="120000"/>
              </a:lnSpc>
              <a:buNone/>
            </a:pPr>
            <a:r>
              <a:rPr lang="en-CA" sz="1800" dirty="0"/>
              <a:t>Skills</a:t>
            </a:r>
          </a:p>
          <a:p>
            <a:pPr lvl="1">
              <a:lnSpc>
                <a:spcPct val="120000"/>
              </a:lnSpc>
            </a:pPr>
            <a:r>
              <a:rPr lang="en-CA" sz="1600" dirty="0"/>
              <a:t>Deploy an Azure Batch environment</a:t>
            </a:r>
          </a:p>
          <a:p>
            <a:pPr lvl="1">
              <a:lnSpc>
                <a:spcPct val="120000"/>
              </a:lnSpc>
              <a:spcAft>
                <a:spcPts val="600"/>
              </a:spcAft>
            </a:pPr>
            <a:r>
              <a:rPr lang="en-CA" sz="1600" dirty="0"/>
              <a:t>Execute an embarrassingly parallel ‘transactional’ workload via Azure Batch </a:t>
            </a:r>
          </a:p>
          <a:p>
            <a:pPr marL="0" indent="0">
              <a:lnSpc>
                <a:spcPct val="120000"/>
              </a:lnSpc>
              <a:buNone/>
            </a:pPr>
            <a:r>
              <a:rPr lang="en-CA" sz="1800" dirty="0"/>
              <a:t>Experience </a:t>
            </a:r>
          </a:p>
          <a:p>
            <a:pPr lvl="1">
              <a:lnSpc>
                <a:spcPct val="120000"/>
              </a:lnSpc>
            </a:pPr>
            <a:r>
              <a:rPr lang="en-CA" sz="1600" dirty="0"/>
              <a:t>Ease of enabling throughput-driven processing in a cloud built for HPC</a:t>
            </a:r>
          </a:p>
        </p:txBody>
      </p:sp>
      <p:sp>
        <p:nvSpPr>
          <p:cNvPr id="2" name="TextBox 1">
            <a:extLst>
              <a:ext uri="{FF2B5EF4-FFF2-40B4-BE49-F238E27FC236}">
                <a16:creationId xmlns:a16="http://schemas.microsoft.com/office/drawing/2014/main" id="{3BD84488-C8FA-90C5-948B-6668A6A968DA}"/>
              </a:ext>
            </a:extLst>
          </p:cNvPr>
          <p:cNvSpPr txBox="1"/>
          <p:nvPr/>
        </p:nvSpPr>
        <p:spPr>
          <a:xfrm>
            <a:off x="756820" y="1326767"/>
            <a:ext cx="1421394"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Objectives</a:t>
            </a:r>
          </a:p>
        </p:txBody>
      </p:sp>
      <p:sp>
        <p:nvSpPr>
          <p:cNvPr id="7" name="TextBox 6">
            <a:extLst>
              <a:ext uri="{FF2B5EF4-FFF2-40B4-BE49-F238E27FC236}">
                <a16:creationId xmlns:a16="http://schemas.microsoft.com/office/drawing/2014/main" id="{8577CF0F-A264-3529-B756-14661DF73E12}"/>
              </a:ext>
            </a:extLst>
          </p:cNvPr>
          <p:cNvSpPr txBox="1"/>
          <p:nvPr/>
        </p:nvSpPr>
        <p:spPr>
          <a:xfrm>
            <a:off x="5291238" y="1326767"/>
            <a:ext cx="1738211"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Prerequisites</a:t>
            </a:r>
          </a:p>
        </p:txBody>
      </p:sp>
      <p:sp>
        <p:nvSpPr>
          <p:cNvPr id="8" name="Content Placeholder 5">
            <a:extLst>
              <a:ext uri="{FF2B5EF4-FFF2-40B4-BE49-F238E27FC236}">
                <a16:creationId xmlns:a16="http://schemas.microsoft.com/office/drawing/2014/main" id="{50E16F69-193E-2F05-BE60-872DC1F3CB9E}"/>
              </a:ext>
            </a:extLst>
          </p:cNvPr>
          <p:cNvSpPr txBox="1">
            <a:spLocks/>
          </p:cNvSpPr>
          <p:nvPr/>
        </p:nvSpPr>
        <p:spPr>
          <a:xfrm>
            <a:off x="5347299" y="1810693"/>
            <a:ext cx="2803743" cy="2888055"/>
          </a:xfrm>
          <a:prstGeom prst="rect">
            <a:avLst/>
          </a:prstGeom>
          <a:noFill/>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Segoe UI "/>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rgbClr val="00FFFF"/>
                </a:solidFill>
                <a:latin typeface="Segoe UI "/>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Segoe UI "/>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600" kern="1200">
                <a:solidFill>
                  <a:schemeClr val="tx1">
                    <a:alpha val="70000"/>
                  </a:schemeClr>
                </a:solidFill>
                <a:latin typeface="Segoe UI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1600"/>
              <a:t>Required </a:t>
            </a:r>
          </a:p>
          <a:p>
            <a:pPr lvl="1">
              <a:lnSpc>
                <a:spcPct val="100000"/>
              </a:lnSpc>
            </a:pPr>
            <a:r>
              <a:rPr lang="en-CA" sz="1400"/>
              <a:t>Workload management </a:t>
            </a:r>
          </a:p>
          <a:p>
            <a:pPr lvl="2">
              <a:lnSpc>
                <a:spcPct val="100000"/>
              </a:lnSpc>
            </a:pPr>
            <a:r>
              <a:rPr lang="en-CA" sz="1400"/>
              <a:t>Types of workload </a:t>
            </a:r>
          </a:p>
          <a:p>
            <a:pPr lvl="2">
              <a:lnSpc>
                <a:spcPct val="100000"/>
              </a:lnSpc>
            </a:pPr>
            <a:r>
              <a:rPr lang="en-CA" sz="1400"/>
              <a:t>WLM &amp; aka. batch</a:t>
            </a:r>
          </a:p>
          <a:p>
            <a:pPr lvl="1">
              <a:lnSpc>
                <a:spcPct val="100000"/>
              </a:lnSpc>
            </a:pPr>
            <a:r>
              <a:rPr lang="en-CA" sz="1400"/>
              <a:t>Containers </a:t>
            </a:r>
          </a:p>
          <a:p>
            <a:pPr lvl="1">
              <a:lnSpc>
                <a:spcPct val="100000"/>
              </a:lnSpc>
              <a:spcAft>
                <a:spcPts val="600"/>
              </a:spcAft>
            </a:pPr>
            <a:r>
              <a:rPr lang="en-CA" sz="1400"/>
              <a:t>Security</a:t>
            </a:r>
          </a:p>
          <a:p>
            <a:pPr marL="0" indent="0">
              <a:lnSpc>
                <a:spcPct val="100000"/>
              </a:lnSpc>
              <a:buFont typeface="Arial" panose="020B0604020202020204" pitchFamily="34" charset="0"/>
              <a:buNone/>
            </a:pPr>
            <a:r>
              <a:rPr lang="en-CA" sz="1600"/>
              <a:t>Desirable</a:t>
            </a:r>
          </a:p>
          <a:p>
            <a:pPr lvl="1">
              <a:lnSpc>
                <a:spcPct val="100000"/>
              </a:lnSpc>
            </a:pPr>
            <a:r>
              <a:rPr lang="en-CA" sz="1400">
                <a:solidFill>
                  <a:srgbClr val="00FFFF"/>
                </a:solidFill>
              </a:rPr>
              <a:t>Message buses</a:t>
            </a:r>
          </a:p>
        </p:txBody>
      </p:sp>
      <p:sp>
        <p:nvSpPr>
          <p:cNvPr id="10" name="TextBox 9">
            <a:extLst>
              <a:ext uri="{FF2B5EF4-FFF2-40B4-BE49-F238E27FC236}">
                <a16:creationId xmlns:a16="http://schemas.microsoft.com/office/drawing/2014/main" id="{97850DB3-3101-23AF-C609-F24ADB78B543}"/>
              </a:ext>
            </a:extLst>
          </p:cNvPr>
          <p:cNvSpPr txBox="1"/>
          <p:nvPr/>
        </p:nvSpPr>
        <p:spPr>
          <a:xfrm>
            <a:off x="8588303" y="1335820"/>
            <a:ext cx="1421394"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Materials</a:t>
            </a:r>
          </a:p>
        </p:txBody>
      </p:sp>
      <p:sp>
        <p:nvSpPr>
          <p:cNvPr id="11" name="Content Placeholder 6">
            <a:extLst>
              <a:ext uri="{FF2B5EF4-FFF2-40B4-BE49-F238E27FC236}">
                <a16:creationId xmlns:a16="http://schemas.microsoft.com/office/drawing/2014/main" id="{07246306-DAED-EBC8-B337-AB94A934B8C2}"/>
              </a:ext>
            </a:extLst>
          </p:cNvPr>
          <p:cNvSpPr txBox="1">
            <a:spLocks/>
          </p:cNvSpPr>
          <p:nvPr/>
        </p:nvSpPr>
        <p:spPr>
          <a:xfrm>
            <a:off x="8643508" y="1801640"/>
            <a:ext cx="2803743" cy="2897108"/>
          </a:xfrm>
          <a:prstGeom prst="rect">
            <a:avLst/>
          </a:prstGeom>
          <a:noFill/>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Segoe UI "/>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rgbClr val="00FFFF"/>
                </a:solidFill>
                <a:latin typeface="Segoe UI "/>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Segoe UI "/>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600" kern="1200">
                <a:solidFill>
                  <a:schemeClr val="tx1">
                    <a:alpha val="70000"/>
                  </a:schemeClr>
                </a:solidFill>
                <a:latin typeface="Segoe UI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1600"/>
              <a:t>Presentation &amp; discussion (~1 hour) </a:t>
            </a:r>
          </a:p>
          <a:p>
            <a:pPr marL="0" indent="0">
              <a:lnSpc>
                <a:spcPct val="100000"/>
              </a:lnSpc>
              <a:buNone/>
            </a:pPr>
            <a:r>
              <a:rPr lang="en-CA" sz="1600"/>
              <a:t>Guided hands-on session (~3 hours) </a:t>
            </a:r>
          </a:p>
          <a:p>
            <a:pPr lvl="1">
              <a:lnSpc>
                <a:spcPct val="100000"/>
              </a:lnSpc>
            </a:pPr>
            <a:r>
              <a:rPr lang="en-CA" sz="1200"/>
              <a:t>Deployment of infrastructure for application use case </a:t>
            </a:r>
          </a:p>
        </p:txBody>
      </p:sp>
      <p:cxnSp>
        <p:nvCxnSpPr>
          <p:cNvPr id="13" name="Straight Connector 12">
            <a:extLst>
              <a:ext uri="{FF2B5EF4-FFF2-40B4-BE49-F238E27FC236}">
                <a16:creationId xmlns:a16="http://schemas.microsoft.com/office/drawing/2014/main" id="{5C3B8E96-19FB-7A44-2BD0-CD46BABDB287}"/>
              </a:ext>
            </a:extLst>
          </p:cNvPr>
          <p:cNvCxnSpPr>
            <a:cxnSpLocks/>
          </p:cNvCxnSpPr>
          <p:nvPr/>
        </p:nvCxnSpPr>
        <p:spPr>
          <a:xfrm>
            <a:off x="838300" y="1774480"/>
            <a:ext cx="3818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0BA7E1-9993-658F-CC62-84D2D589EAE5}"/>
              </a:ext>
            </a:extLst>
          </p:cNvPr>
          <p:cNvCxnSpPr>
            <a:cxnSpLocks/>
          </p:cNvCxnSpPr>
          <p:nvPr/>
        </p:nvCxnSpPr>
        <p:spPr>
          <a:xfrm>
            <a:off x="5374087" y="1774480"/>
            <a:ext cx="25415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2D34C91-C27D-2132-2A35-46CD636B5266}"/>
              </a:ext>
            </a:extLst>
          </p:cNvPr>
          <p:cNvCxnSpPr>
            <a:cxnSpLocks/>
          </p:cNvCxnSpPr>
          <p:nvPr/>
        </p:nvCxnSpPr>
        <p:spPr>
          <a:xfrm>
            <a:off x="8643508" y="1774480"/>
            <a:ext cx="25415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2A461C9-3EF6-3B62-D813-BF12DA3BA2EC}"/>
              </a:ext>
            </a:extLst>
          </p:cNvPr>
          <p:cNvSpPr>
            <a:spLocks noGrp="1"/>
          </p:cNvSpPr>
          <p:nvPr>
            <p:ph type="title"/>
          </p:nvPr>
        </p:nvSpPr>
        <p:spPr/>
        <p:txBody>
          <a:bodyPr/>
          <a:lstStyle/>
          <a:p>
            <a:r>
              <a:rPr lang="en-US"/>
              <a:t>Summary outline</a:t>
            </a:r>
          </a:p>
        </p:txBody>
      </p:sp>
    </p:spTree>
    <p:extLst>
      <p:ext uri="{BB962C8B-B14F-4D97-AF65-F5344CB8AC3E}">
        <p14:creationId xmlns:p14="http://schemas.microsoft.com/office/powerpoint/2010/main" val="4229963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F56F0D-4B2E-D186-F598-9DD700771909}"/>
              </a:ext>
            </a:extLst>
          </p:cNvPr>
          <p:cNvSpPr>
            <a:spLocks noGrp="1"/>
          </p:cNvSpPr>
          <p:nvPr>
            <p:ph idx="1"/>
          </p:nvPr>
        </p:nvSpPr>
        <p:spPr>
          <a:xfrm>
            <a:off x="609600" y="1519958"/>
            <a:ext cx="4105275" cy="3818083"/>
          </a:xfrm>
        </p:spPr>
        <p:txBody>
          <a:bodyPr/>
          <a:lstStyle/>
          <a:p>
            <a:r>
              <a:rPr lang="en-CA"/>
              <a:t>Quotas – especially CPU core quota</a:t>
            </a:r>
          </a:p>
          <a:p>
            <a:r>
              <a:rPr lang="en-CA"/>
              <a:t>Known issues </a:t>
            </a:r>
          </a:p>
          <a:p>
            <a:r>
              <a:rPr lang="en-CA"/>
              <a:t>Enhancements  </a:t>
            </a:r>
          </a:p>
          <a:p>
            <a:pPr lvl="1"/>
            <a:r>
              <a:rPr lang="en-CA"/>
              <a:t>Security </a:t>
            </a:r>
          </a:p>
        </p:txBody>
      </p:sp>
      <p:pic>
        <p:nvPicPr>
          <p:cNvPr id="5" name="Picture 4">
            <a:extLst>
              <a:ext uri="{FF2B5EF4-FFF2-40B4-BE49-F238E27FC236}">
                <a16:creationId xmlns:a16="http://schemas.microsoft.com/office/drawing/2014/main" id="{43B85B90-CD28-9D58-F08D-2E11A4422A57}"/>
              </a:ext>
            </a:extLst>
          </p:cNvPr>
          <p:cNvPicPr>
            <a:picLocks noChangeAspect="1"/>
          </p:cNvPicPr>
          <p:nvPr/>
        </p:nvPicPr>
        <p:blipFill rotWithShape="1">
          <a:blip r:embed="rId2">
            <a:extLst>
              <a:ext uri="{28A0092B-C50C-407E-A947-70E740481C1C}">
                <a14:useLocalDpi xmlns:a14="http://schemas.microsoft.com/office/drawing/2010/main" val="0"/>
              </a:ext>
            </a:extLst>
          </a:blip>
          <a:srcRect l="21935"/>
          <a:stretch/>
        </p:blipFill>
        <p:spPr>
          <a:xfrm flipH="1">
            <a:off x="6205339" y="1620401"/>
            <a:ext cx="5529460" cy="3818083"/>
          </a:xfrm>
          <a:prstGeom prst="rect">
            <a:avLst/>
          </a:prstGeom>
        </p:spPr>
      </p:pic>
      <p:sp>
        <p:nvSpPr>
          <p:cNvPr id="6" name="Title 5">
            <a:extLst>
              <a:ext uri="{FF2B5EF4-FFF2-40B4-BE49-F238E27FC236}">
                <a16:creationId xmlns:a16="http://schemas.microsoft.com/office/drawing/2014/main" id="{56DD9EBE-F55D-C988-0632-070C9C013EFA}"/>
              </a:ext>
            </a:extLst>
          </p:cNvPr>
          <p:cNvSpPr>
            <a:spLocks noGrp="1"/>
          </p:cNvSpPr>
          <p:nvPr>
            <p:ph type="title"/>
          </p:nvPr>
        </p:nvSpPr>
        <p:spPr/>
        <p:txBody>
          <a:bodyPr/>
          <a:lstStyle/>
          <a:p>
            <a:r>
              <a:rPr lang="en-US"/>
              <a:t>Considerations</a:t>
            </a:r>
          </a:p>
        </p:txBody>
      </p:sp>
    </p:spTree>
    <p:extLst>
      <p:ext uri="{BB962C8B-B14F-4D97-AF65-F5344CB8AC3E}">
        <p14:creationId xmlns:p14="http://schemas.microsoft.com/office/powerpoint/2010/main" val="2916314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0B9B6-2B1A-E3C1-76E8-E8F7D31297F6}"/>
              </a:ext>
            </a:extLst>
          </p:cNvPr>
          <p:cNvSpPr>
            <a:spLocks noGrp="1"/>
          </p:cNvSpPr>
          <p:nvPr>
            <p:ph type="ctrTitle"/>
          </p:nvPr>
        </p:nvSpPr>
        <p:spPr/>
        <p:txBody>
          <a:bodyPr/>
          <a:lstStyle/>
          <a:p>
            <a:r>
              <a:rPr lang="en-CA"/>
              <a:t>Secure Batch</a:t>
            </a:r>
          </a:p>
        </p:txBody>
      </p:sp>
    </p:spTree>
    <p:extLst>
      <p:ext uri="{BB962C8B-B14F-4D97-AF65-F5344CB8AC3E}">
        <p14:creationId xmlns:p14="http://schemas.microsoft.com/office/powerpoint/2010/main" val="3018816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46F7B-C192-E1E6-18AA-79E9F976D68E}"/>
              </a:ext>
            </a:extLst>
          </p:cNvPr>
          <p:cNvSpPr>
            <a:spLocks noGrp="1"/>
          </p:cNvSpPr>
          <p:nvPr>
            <p:ph idx="1"/>
          </p:nvPr>
        </p:nvSpPr>
        <p:spPr>
          <a:xfrm>
            <a:off x="552450" y="1439426"/>
            <a:ext cx="5400675" cy="4437499"/>
          </a:xfrm>
        </p:spPr>
        <p:txBody>
          <a:bodyPr>
            <a:normAutofit/>
          </a:bodyPr>
          <a:lstStyle/>
          <a:p>
            <a:r>
              <a:rPr lang="en-CA" sz="1800" dirty="0"/>
              <a:t>Use of User Subscription mode </a:t>
            </a:r>
          </a:p>
          <a:p>
            <a:r>
              <a:rPr lang="en-CA" sz="1800" dirty="0"/>
              <a:t>Deployed services exposed as private endpoints </a:t>
            </a:r>
          </a:p>
          <a:p>
            <a:pPr lvl="1"/>
            <a:r>
              <a:rPr lang="en-CA" sz="1400" dirty="0"/>
              <a:t>Applies to Batch, storage, Azure Key Vault, ACR, … </a:t>
            </a:r>
          </a:p>
          <a:p>
            <a:r>
              <a:rPr lang="en-CA" sz="1800" dirty="0"/>
              <a:t>Compute pools </a:t>
            </a:r>
          </a:p>
          <a:p>
            <a:pPr lvl="1"/>
            <a:r>
              <a:rPr lang="en-CA" sz="1400" dirty="0"/>
              <a:t>Only exist in private IP address space </a:t>
            </a:r>
          </a:p>
          <a:p>
            <a:pPr lvl="1"/>
            <a:r>
              <a:rPr lang="en-CA" sz="1400" dirty="0"/>
              <a:t>Deployed as Managed Identity for ACR interaction </a:t>
            </a:r>
          </a:p>
          <a:p>
            <a:pPr lvl="1"/>
            <a:r>
              <a:rPr lang="en-CA" sz="1400" dirty="0"/>
              <a:t>Development separate/distinct from production </a:t>
            </a:r>
          </a:p>
          <a:p>
            <a:r>
              <a:rPr lang="en-CA" sz="1800" dirty="0"/>
              <a:t>External access via VPN or Azure Bastion Service </a:t>
            </a:r>
          </a:p>
          <a:p>
            <a:pPr lvl="1"/>
            <a:r>
              <a:rPr lang="en-CA" sz="1400" dirty="0"/>
              <a:t>Jump boxes with preinstalled software – Windows and/or Linux options  </a:t>
            </a:r>
          </a:p>
          <a:p>
            <a:r>
              <a:rPr lang="en-CA" sz="1800" dirty="0"/>
              <a:t>Firewall implemented </a:t>
            </a:r>
          </a:p>
        </p:txBody>
      </p:sp>
      <p:pic>
        <p:nvPicPr>
          <p:cNvPr id="9" name="Picture 8" descr="Graphical user interface, website&#10;&#10;Description automatically generated">
            <a:extLst>
              <a:ext uri="{FF2B5EF4-FFF2-40B4-BE49-F238E27FC236}">
                <a16:creationId xmlns:a16="http://schemas.microsoft.com/office/drawing/2014/main" id="{F2C86E61-134C-7D2C-9258-0B4EE693B840}"/>
              </a:ext>
            </a:extLst>
          </p:cNvPr>
          <p:cNvPicPr>
            <a:picLocks noChangeAspect="1"/>
          </p:cNvPicPr>
          <p:nvPr/>
        </p:nvPicPr>
        <p:blipFill rotWithShape="1">
          <a:blip r:embed="rId2">
            <a:extLst>
              <a:ext uri="{28A0092B-C50C-407E-A947-70E740481C1C}">
                <a14:useLocalDpi xmlns:a14="http://schemas.microsoft.com/office/drawing/2010/main" val="0"/>
              </a:ext>
            </a:extLst>
          </a:blip>
          <a:srcRect l="3451"/>
          <a:stretch/>
        </p:blipFill>
        <p:spPr>
          <a:xfrm>
            <a:off x="6205339" y="1620401"/>
            <a:ext cx="5529460" cy="3818083"/>
          </a:xfrm>
          <a:prstGeom prst="rect">
            <a:avLst/>
          </a:prstGeom>
        </p:spPr>
      </p:pic>
      <p:sp>
        <p:nvSpPr>
          <p:cNvPr id="5" name="Title 4">
            <a:extLst>
              <a:ext uri="{FF2B5EF4-FFF2-40B4-BE49-F238E27FC236}">
                <a16:creationId xmlns:a16="http://schemas.microsoft.com/office/drawing/2014/main" id="{E34614DF-BA51-4C60-DE65-982F1233D396}"/>
              </a:ext>
            </a:extLst>
          </p:cNvPr>
          <p:cNvSpPr>
            <a:spLocks noGrp="1"/>
          </p:cNvSpPr>
          <p:nvPr>
            <p:ph type="title"/>
          </p:nvPr>
        </p:nvSpPr>
        <p:spPr/>
        <p:txBody>
          <a:bodyPr/>
          <a:lstStyle/>
          <a:p>
            <a:r>
              <a:rPr lang="en-US"/>
              <a:t>Security best practices</a:t>
            </a:r>
          </a:p>
        </p:txBody>
      </p:sp>
    </p:spTree>
    <p:extLst>
      <p:ext uri="{BB962C8B-B14F-4D97-AF65-F5344CB8AC3E}">
        <p14:creationId xmlns:p14="http://schemas.microsoft.com/office/powerpoint/2010/main" val="2858467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looking at papers on a table&#10;&#10;Description automatically generated with medium confidence">
            <a:extLst>
              <a:ext uri="{FF2B5EF4-FFF2-40B4-BE49-F238E27FC236}">
                <a16:creationId xmlns:a16="http://schemas.microsoft.com/office/drawing/2014/main" id="{82CC82B2-E77F-04EE-9BAD-2C2BAD36DBA4}"/>
              </a:ext>
            </a:extLst>
          </p:cNvPr>
          <p:cNvPicPr>
            <a:picLocks noChangeAspect="1"/>
          </p:cNvPicPr>
          <p:nvPr/>
        </p:nvPicPr>
        <p:blipFill rotWithShape="1">
          <a:blip r:embed="rId2">
            <a:extLst>
              <a:ext uri="{28A0092B-C50C-407E-A947-70E740481C1C}">
                <a14:useLocalDpi xmlns:a14="http://schemas.microsoft.com/office/drawing/2010/main" val="0"/>
              </a:ext>
            </a:extLst>
          </a:blip>
          <a:srcRect t="18896" b="32225"/>
          <a:stretch/>
        </p:blipFill>
        <p:spPr>
          <a:xfrm>
            <a:off x="0" y="1733550"/>
            <a:ext cx="12192000" cy="3975100"/>
          </a:xfrm>
          <a:prstGeom prst="rect">
            <a:avLst/>
          </a:prstGeom>
        </p:spPr>
      </p:pic>
      <p:sp>
        <p:nvSpPr>
          <p:cNvPr id="4" name="Title 3">
            <a:extLst>
              <a:ext uri="{FF2B5EF4-FFF2-40B4-BE49-F238E27FC236}">
                <a16:creationId xmlns:a16="http://schemas.microsoft.com/office/drawing/2014/main" id="{2299AE5F-E7B4-5409-85D3-FC389BE65189}"/>
              </a:ext>
            </a:extLst>
          </p:cNvPr>
          <p:cNvSpPr>
            <a:spLocks noGrp="1"/>
          </p:cNvSpPr>
          <p:nvPr>
            <p:ph type="title"/>
          </p:nvPr>
        </p:nvSpPr>
        <p:spPr/>
        <p:txBody>
          <a:bodyPr/>
          <a:lstStyle/>
          <a:p>
            <a:r>
              <a:rPr lang="en-US"/>
              <a:t>Discussion</a:t>
            </a:r>
          </a:p>
        </p:txBody>
      </p:sp>
    </p:spTree>
    <p:extLst>
      <p:ext uri="{BB962C8B-B14F-4D97-AF65-F5344CB8AC3E}">
        <p14:creationId xmlns:p14="http://schemas.microsoft.com/office/powerpoint/2010/main" val="2570058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D8B608F-5DEE-2A90-F5BE-87F8217132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9" t="29815" r="52396" b="17315"/>
          <a:stretch/>
        </p:blipFill>
        <p:spPr bwMode="auto">
          <a:xfrm>
            <a:off x="904736" y="2100954"/>
            <a:ext cx="5724210" cy="383629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7C4756-4695-A347-44A1-55C1F96CEDC1}"/>
              </a:ext>
            </a:extLst>
          </p:cNvPr>
          <p:cNvSpPr txBox="1"/>
          <p:nvPr/>
        </p:nvSpPr>
        <p:spPr>
          <a:xfrm>
            <a:off x="6585404" y="1710778"/>
            <a:ext cx="4826000" cy="461664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t>Risk simulations</a:t>
            </a:r>
          </a:p>
          <a:p>
            <a:pPr marL="285750" indent="-285750">
              <a:spcAft>
                <a:spcPts val="600"/>
              </a:spcAft>
              <a:buFont typeface="Arial" panose="020B0604020202020204" pitchFamily="34" charset="0"/>
              <a:buChar char="•"/>
            </a:pPr>
            <a:r>
              <a:rPr lang="en-US"/>
              <a:t>Monte Carlo simulations</a:t>
            </a:r>
          </a:p>
          <a:p>
            <a:pPr marL="285750" indent="-285750">
              <a:spcAft>
                <a:spcPts val="600"/>
              </a:spcAft>
              <a:buFont typeface="Arial" panose="020B0604020202020204" pitchFamily="34" charset="0"/>
              <a:buChar char="•"/>
            </a:pPr>
            <a:r>
              <a:rPr lang="en-US"/>
              <a:t>Media transcoding &amp; processing</a:t>
            </a:r>
          </a:p>
          <a:p>
            <a:pPr marL="285750" indent="-285750">
              <a:spcAft>
                <a:spcPts val="600"/>
              </a:spcAft>
              <a:buFont typeface="Arial" panose="020B0604020202020204" pitchFamily="34" charset="0"/>
              <a:buChar char="•"/>
            </a:pPr>
            <a:r>
              <a:rPr lang="en-US"/>
              <a:t>Rendering</a:t>
            </a:r>
          </a:p>
          <a:p>
            <a:pPr marL="285750" indent="-285750">
              <a:spcAft>
                <a:spcPts val="600"/>
              </a:spcAft>
              <a:buFont typeface="Arial" panose="020B0604020202020204" pitchFamily="34" charset="0"/>
              <a:buChar char="•"/>
            </a:pPr>
            <a:r>
              <a:rPr lang="en-US"/>
              <a:t>Genomics</a:t>
            </a:r>
          </a:p>
          <a:p>
            <a:pPr marL="285750" indent="-285750">
              <a:spcAft>
                <a:spcPts val="600"/>
              </a:spcAft>
              <a:buFont typeface="Arial" panose="020B0604020202020204" pitchFamily="34" charset="0"/>
              <a:buChar char="•"/>
            </a:pPr>
            <a:r>
              <a:rPr lang="en-US"/>
              <a:t>Deep Learning</a:t>
            </a:r>
          </a:p>
          <a:p>
            <a:pPr marL="285750" indent="-285750">
              <a:spcAft>
                <a:spcPts val="600"/>
              </a:spcAft>
              <a:buFont typeface="Arial" panose="020B0604020202020204" pitchFamily="34" charset="0"/>
              <a:buChar char="•"/>
            </a:pPr>
            <a:r>
              <a:rPr lang="en-US"/>
              <a:t>Cryptography</a:t>
            </a:r>
          </a:p>
          <a:p>
            <a:pPr marL="285750" indent="-285750">
              <a:spcAft>
                <a:spcPts val="600"/>
              </a:spcAft>
              <a:buFont typeface="Arial" panose="020B0604020202020204" pitchFamily="34" charset="0"/>
              <a:buChar char="•"/>
            </a:pPr>
            <a:r>
              <a:rPr lang="en-US"/>
              <a:t>Data Ingestion/Processing/ETL/OCR</a:t>
            </a:r>
          </a:p>
          <a:p>
            <a:pPr marL="285750" indent="-285750">
              <a:spcAft>
                <a:spcPts val="600"/>
              </a:spcAft>
              <a:buFont typeface="Arial" panose="020B0604020202020204" pitchFamily="34" charset="0"/>
              <a:buChar char="•"/>
            </a:pPr>
            <a:r>
              <a:rPr lang="en-US"/>
              <a:t>R at Scale</a:t>
            </a:r>
          </a:p>
          <a:p>
            <a:pPr marL="285750" indent="-285750">
              <a:spcAft>
                <a:spcPts val="600"/>
              </a:spcAft>
              <a:buFont typeface="Arial" panose="020B0604020202020204" pitchFamily="34" charset="0"/>
              <a:buChar char="•"/>
            </a:pPr>
            <a:r>
              <a:rPr lang="en-US"/>
              <a:t>Compiled MATLAB</a:t>
            </a:r>
          </a:p>
          <a:p>
            <a:pPr marL="285750" indent="-285750">
              <a:spcAft>
                <a:spcPts val="600"/>
              </a:spcAft>
              <a:buFont typeface="Arial" panose="020B0604020202020204" pitchFamily="34" charset="0"/>
              <a:buChar char="•"/>
            </a:pPr>
            <a:r>
              <a:rPr lang="en-US"/>
              <a:t>Engineering simulations</a:t>
            </a:r>
          </a:p>
          <a:p>
            <a:pPr marL="285750" indent="-285750">
              <a:spcAft>
                <a:spcPts val="600"/>
              </a:spcAft>
              <a:buFont typeface="Arial" panose="020B0604020202020204" pitchFamily="34" charset="0"/>
              <a:buChar char="•"/>
            </a:pPr>
            <a:r>
              <a:rPr lang="en-US"/>
              <a:t>Image analysis &amp; processing</a:t>
            </a:r>
          </a:p>
          <a:p>
            <a:pPr marL="285750" indent="-285750">
              <a:spcAft>
                <a:spcPts val="600"/>
              </a:spcAft>
              <a:buFont typeface="Arial" panose="020B0604020202020204" pitchFamily="34" charset="0"/>
              <a:buChar char="•"/>
            </a:pPr>
            <a:endParaRPr lang="en-US"/>
          </a:p>
        </p:txBody>
      </p:sp>
      <p:sp>
        <p:nvSpPr>
          <p:cNvPr id="7" name="Rectangle 6">
            <a:extLst>
              <a:ext uri="{FF2B5EF4-FFF2-40B4-BE49-F238E27FC236}">
                <a16:creationId xmlns:a16="http://schemas.microsoft.com/office/drawing/2014/main" id="{F36ED77A-7B25-EBB7-F11E-80D8279CAE1D}"/>
              </a:ext>
            </a:extLst>
          </p:cNvPr>
          <p:cNvSpPr/>
          <p:nvPr/>
        </p:nvSpPr>
        <p:spPr>
          <a:xfrm>
            <a:off x="468630" y="872419"/>
            <a:ext cx="1935145" cy="286232"/>
          </a:xfrm>
          <a:prstGeom prst="rect">
            <a:avLst/>
          </a:prstGeom>
        </p:spPr>
        <p:txBody>
          <a:bodyPr wrap="none">
            <a:spAutoFit/>
          </a:bodyPr>
          <a:lstStyle/>
          <a:p>
            <a:pPr marL="0" marR="0" lvl="0" indent="0" algn="l" defTabSz="931935" rtl="0" eaLnBrk="1" fontAlgn="base" latinLnBrk="0" hangingPunct="1">
              <a:lnSpc>
                <a:spcPct val="90000"/>
              </a:lnSpc>
              <a:spcBef>
                <a:spcPct val="0"/>
              </a:spcBef>
              <a:spcAft>
                <a:spcPct val="0"/>
              </a:spcAft>
              <a:buClrTx/>
              <a:buSzTx/>
              <a:buFontTx/>
              <a:buNone/>
              <a:tabLst/>
              <a:defRPr/>
            </a:pPr>
            <a:r>
              <a:rPr lang="en-US" sz="1400" kern="0">
                <a:solidFill>
                  <a:srgbClr val="00FFFF"/>
                </a:solidFill>
                <a:latin typeface="Segoe UI "/>
                <a:cs typeface="Segoe UI Semibold" panose="020B0702040204020203" pitchFamily="34" charset="0"/>
              </a:rPr>
              <a:t>Run </a:t>
            </a:r>
            <a:r>
              <a:rPr lang="en-US" sz="1400" b="1" i="1" kern="0">
                <a:solidFill>
                  <a:srgbClr val="00FFFF"/>
                </a:solidFill>
                <a:latin typeface="Segoe UI "/>
                <a:cs typeface="Segoe UI Semibold" panose="020B0702040204020203" pitchFamily="34" charset="0"/>
              </a:rPr>
              <a:t>anything</a:t>
            </a:r>
            <a:r>
              <a:rPr lang="en-US" sz="1400" i="1" kern="0">
                <a:solidFill>
                  <a:srgbClr val="00FFFF"/>
                </a:solidFill>
                <a:latin typeface="Segoe UI "/>
                <a:cs typeface="Segoe UI Semibold" panose="020B0702040204020203" pitchFamily="34" charset="0"/>
              </a:rPr>
              <a:t> at scale</a:t>
            </a:r>
            <a:endParaRPr kumimoji="0" lang="en-US" sz="1400" b="0" i="0" u="none" strike="noStrike" kern="0" cap="none" spc="0" normalizeH="0" baseline="0" noProof="0">
              <a:ln>
                <a:noFill/>
              </a:ln>
              <a:solidFill>
                <a:srgbClr val="00FFFF"/>
              </a:solidFill>
              <a:effectLst/>
              <a:uLnTx/>
              <a:uFillTx/>
              <a:latin typeface="Segoe UI "/>
              <a:cs typeface="Segoe UI Semibold" panose="020B0702040204020203" pitchFamily="34" charset="0"/>
            </a:endParaRPr>
          </a:p>
        </p:txBody>
      </p:sp>
      <p:sp>
        <p:nvSpPr>
          <p:cNvPr id="5" name="Title 4">
            <a:extLst>
              <a:ext uri="{FF2B5EF4-FFF2-40B4-BE49-F238E27FC236}">
                <a16:creationId xmlns:a16="http://schemas.microsoft.com/office/drawing/2014/main" id="{D4AAF124-69E2-1534-A4B0-31ACDF813787}"/>
              </a:ext>
            </a:extLst>
          </p:cNvPr>
          <p:cNvSpPr>
            <a:spLocks noGrp="1"/>
          </p:cNvSpPr>
          <p:nvPr>
            <p:ph type="title"/>
          </p:nvPr>
        </p:nvSpPr>
        <p:spPr/>
        <p:txBody>
          <a:bodyPr/>
          <a:lstStyle/>
          <a:p>
            <a:r>
              <a:rPr lang="en-US"/>
              <a:t>Azure Batch</a:t>
            </a:r>
          </a:p>
        </p:txBody>
      </p:sp>
    </p:spTree>
    <p:extLst>
      <p:ext uri="{BB962C8B-B14F-4D97-AF65-F5344CB8AC3E}">
        <p14:creationId xmlns:p14="http://schemas.microsoft.com/office/powerpoint/2010/main" val="3839602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53A79-1027-2509-B229-8F0A5354C0A2}"/>
              </a:ext>
            </a:extLst>
          </p:cNvPr>
          <p:cNvSpPr>
            <a:spLocks noGrp="1"/>
          </p:cNvSpPr>
          <p:nvPr>
            <p:ph type="ctrTitle"/>
          </p:nvPr>
        </p:nvSpPr>
        <p:spPr/>
        <p:txBody>
          <a:bodyPr/>
          <a:lstStyle/>
          <a:p>
            <a:r>
              <a:rPr lang="en-CA"/>
              <a:t>Summary</a:t>
            </a:r>
          </a:p>
        </p:txBody>
      </p:sp>
    </p:spTree>
    <p:extLst>
      <p:ext uri="{BB962C8B-B14F-4D97-AF65-F5344CB8AC3E}">
        <p14:creationId xmlns:p14="http://schemas.microsoft.com/office/powerpoint/2010/main" val="3732059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DD47-2518-F47B-F5DD-7A3A42BB7475}"/>
              </a:ext>
            </a:extLst>
          </p:cNvPr>
          <p:cNvSpPr>
            <a:spLocks noGrp="1"/>
          </p:cNvSpPr>
          <p:nvPr>
            <p:ph type="title"/>
          </p:nvPr>
        </p:nvSpPr>
        <p:spPr/>
        <p:txBody>
          <a:bodyPr/>
          <a:lstStyle/>
          <a:p>
            <a:r>
              <a:rPr lang="en-CA" dirty="0"/>
              <a:t>Next Steps </a:t>
            </a:r>
          </a:p>
        </p:txBody>
      </p:sp>
      <p:sp>
        <p:nvSpPr>
          <p:cNvPr id="4" name="Content Placeholder 2">
            <a:extLst>
              <a:ext uri="{FF2B5EF4-FFF2-40B4-BE49-F238E27FC236}">
                <a16:creationId xmlns:a16="http://schemas.microsoft.com/office/drawing/2014/main" id="{9A5D2D5A-A34A-08E7-F4FD-51809CE92399}"/>
              </a:ext>
            </a:extLst>
          </p:cNvPr>
          <p:cNvSpPr>
            <a:spLocks noGrp="1"/>
          </p:cNvSpPr>
          <p:nvPr>
            <p:ph idx="1"/>
          </p:nvPr>
        </p:nvSpPr>
        <p:spPr>
          <a:xfrm>
            <a:off x="552450" y="1439863"/>
            <a:ext cx="10668000" cy="4483417"/>
          </a:xfrm>
        </p:spPr>
        <p:txBody>
          <a:bodyPr>
            <a:normAutofit/>
          </a:bodyPr>
          <a:lstStyle/>
          <a:p>
            <a:r>
              <a:rPr lang="en-CA" sz="3200" dirty="0"/>
              <a:t>Azure Batch</a:t>
            </a:r>
            <a:r>
              <a:rPr lang="en-CA" sz="3200" dirty="0">
                <a:latin typeface="Segoe UI" panose="020B0502040204020203" pitchFamily="34" charset="0"/>
                <a:cs typeface="Segoe UI" panose="020B0502040204020203" pitchFamily="34" charset="0"/>
              </a:rPr>
              <a:t>: </a:t>
            </a:r>
            <a:r>
              <a:rPr lang="en-CA" sz="2800" dirty="0">
                <a:solidFill>
                  <a:srgbClr val="00FFFF"/>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https://azure.microsoft.com/en-us/services/batch/</a:t>
            </a:r>
            <a:r>
              <a:rPr lang="en-CA" sz="2800" dirty="0">
                <a:solidFill>
                  <a:srgbClr val="00FFFF"/>
                </a:solidFill>
                <a:latin typeface="Segoe UI" panose="020B0502040204020203" pitchFamily="34" charset="0"/>
                <a:cs typeface="Segoe UI" panose="020B0502040204020203" pitchFamily="34" charset="0"/>
              </a:rPr>
              <a:t> </a:t>
            </a:r>
          </a:p>
          <a:p>
            <a:endParaRPr lang="en-CA" dirty="0">
              <a:latin typeface="Segoe UI" panose="020B0502040204020203" pitchFamily="34" charset="0"/>
              <a:cs typeface="Segoe UI" panose="020B0502040204020203" pitchFamily="34" charset="0"/>
            </a:endParaRPr>
          </a:p>
          <a:p>
            <a:r>
              <a:rPr lang="en-CA" sz="3200" dirty="0">
                <a:latin typeface="Segoe UI" panose="020B0502040204020203" pitchFamily="34" charset="0"/>
                <a:cs typeface="Segoe UI" panose="020B0502040204020203" pitchFamily="34" charset="0"/>
              </a:rPr>
              <a:t>Featured content</a:t>
            </a:r>
          </a:p>
          <a:p>
            <a:pPr lvl="1"/>
            <a:r>
              <a:rPr lang="en-CA" sz="2400" dirty="0">
                <a:solidFill>
                  <a:schemeClr val="tx1"/>
                </a:solidFill>
                <a:latin typeface="Segoe UI" panose="020B0502040204020203" pitchFamily="34" charset="0"/>
                <a:cs typeface="Segoe UI" panose="020B0502040204020203" pitchFamily="34" charset="0"/>
              </a:rPr>
              <a:t>FinTech Risk Simulation: </a:t>
            </a:r>
            <a:r>
              <a:rPr lang="en-CA" sz="2400" dirty="0" err="1">
                <a:solidFill>
                  <a:srgbClr val="00FFFF"/>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AzFinSim</a:t>
            </a:r>
            <a:endParaRPr lang="en-CA" sz="2400" dirty="0">
              <a:solidFill>
                <a:srgbClr val="00FFFF"/>
              </a:solidFill>
              <a:latin typeface="Segoe UI" panose="020B0502040204020203" pitchFamily="34" charset="0"/>
              <a:cs typeface="Segoe UI" panose="020B0502040204020203" pitchFamily="34" charset="0"/>
            </a:endParaRPr>
          </a:p>
          <a:p>
            <a:pPr marL="342900" indent="-342900"/>
            <a:r>
              <a:rPr lang="en-CA" sz="2800" dirty="0">
                <a:latin typeface="Segoe UI" panose="020B0502040204020203" pitchFamily="34" charset="0"/>
                <a:cs typeface="Segoe UI" panose="020B0502040204020203" pitchFamily="34" charset="0"/>
              </a:rPr>
              <a:t>Best Practices </a:t>
            </a:r>
          </a:p>
          <a:p>
            <a:pPr marL="800100" lvl="1" indent="-342900"/>
            <a:r>
              <a:rPr lang="en-CA" sz="2400" dirty="0">
                <a:solidFill>
                  <a:srgbClr val="00FFFF"/>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Securing Azure Batch</a:t>
            </a:r>
            <a:endParaRPr lang="en-CA" sz="3000" dirty="0">
              <a:solidFill>
                <a:srgbClr val="00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7702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158B3-5F18-B2F2-0ABC-34CAD7FB47F0}"/>
              </a:ext>
            </a:extLst>
          </p:cNvPr>
          <p:cNvSpPr>
            <a:spLocks noGrp="1"/>
          </p:cNvSpPr>
          <p:nvPr>
            <p:ph idx="1"/>
          </p:nvPr>
        </p:nvSpPr>
        <p:spPr/>
        <p:txBody>
          <a:bodyPr>
            <a:normAutofit/>
          </a:bodyPr>
          <a:lstStyle/>
          <a:p>
            <a:r>
              <a:rPr lang="en-CA"/>
              <a:t>Introduction </a:t>
            </a:r>
          </a:p>
          <a:p>
            <a:r>
              <a:rPr lang="en-CA"/>
              <a:t>Problem Statement </a:t>
            </a:r>
          </a:p>
          <a:p>
            <a:r>
              <a:rPr lang="en-CA"/>
              <a:t>Solution </a:t>
            </a:r>
          </a:p>
          <a:p>
            <a:pPr lvl="1"/>
            <a:r>
              <a:rPr lang="en-CA"/>
              <a:t>Components </a:t>
            </a:r>
          </a:p>
          <a:p>
            <a:pPr lvl="1"/>
            <a:r>
              <a:rPr lang="en-CA"/>
              <a:t>Implementation </a:t>
            </a:r>
          </a:p>
          <a:p>
            <a:r>
              <a:rPr lang="en-CA"/>
              <a:t>Hands-On Exercises </a:t>
            </a:r>
          </a:p>
          <a:p>
            <a:r>
              <a:rPr lang="en-CA"/>
              <a:t>Discussion</a:t>
            </a:r>
          </a:p>
        </p:txBody>
      </p:sp>
      <p:sp>
        <p:nvSpPr>
          <p:cNvPr id="6" name="Title 5">
            <a:extLst>
              <a:ext uri="{FF2B5EF4-FFF2-40B4-BE49-F238E27FC236}">
                <a16:creationId xmlns:a16="http://schemas.microsoft.com/office/drawing/2014/main" id="{54CDE836-D32E-1D9C-9481-1E913BE6F854}"/>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443762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403E24-BE3E-0145-BAF5-A1C067FDB465}"/>
              </a:ext>
            </a:extLst>
          </p:cNvPr>
          <p:cNvSpPr>
            <a:spLocks noGrp="1"/>
          </p:cNvSpPr>
          <p:nvPr>
            <p:ph type="ctrTitle"/>
          </p:nvPr>
        </p:nvSpPr>
        <p:spPr/>
        <p:txBody>
          <a:bodyPr/>
          <a:lstStyle/>
          <a:p>
            <a:r>
              <a:rPr lang="en-CA"/>
              <a:t>The Problem</a:t>
            </a:r>
          </a:p>
        </p:txBody>
      </p:sp>
    </p:spTree>
    <p:extLst>
      <p:ext uri="{BB962C8B-B14F-4D97-AF65-F5344CB8AC3E}">
        <p14:creationId xmlns:p14="http://schemas.microsoft.com/office/powerpoint/2010/main" val="2857144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714CCA-6290-CF17-2FB6-6FFECA34011B}"/>
              </a:ext>
            </a:extLst>
          </p:cNvPr>
          <p:cNvSpPr>
            <a:spLocks noGrp="1"/>
          </p:cNvSpPr>
          <p:nvPr>
            <p:ph idx="1"/>
          </p:nvPr>
        </p:nvSpPr>
        <p:spPr>
          <a:xfrm>
            <a:off x="641350" y="1401326"/>
            <a:ext cx="10668000" cy="3818083"/>
          </a:xfrm>
        </p:spPr>
        <p:txBody>
          <a:bodyPr>
            <a:normAutofit/>
          </a:bodyPr>
          <a:lstStyle/>
          <a:p>
            <a:pPr marL="0" indent="0">
              <a:buNone/>
            </a:pPr>
            <a:r>
              <a:rPr lang="en-CA" sz="2000"/>
              <a:t>Provide infrastructure to support a high-volume trading operation </a:t>
            </a:r>
          </a:p>
          <a:p>
            <a:pPr marL="635000"/>
            <a:r>
              <a:rPr lang="en-CA" sz="1800">
                <a:solidFill>
                  <a:srgbClr val="00FFFF"/>
                </a:solidFill>
              </a:rPr>
              <a:t>Handle a processing backlog of ~ 1 million trades </a:t>
            </a:r>
          </a:p>
          <a:p>
            <a:pPr marL="635000"/>
            <a:r>
              <a:rPr lang="en-CA" sz="1800">
                <a:solidFill>
                  <a:srgbClr val="00FFFF"/>
                </a:solidFill>
              </a:rPr>
              <a:t>Monitor progress </a:t>
            </a:r>
          </a:p>
          <a:p>
            <a:pPr marL="635000"/>
            <a:r>
              <a:rPr lang="en-CA" sz="1800">
                <a:solidFill>
                  <a:srgbClr val="00FFFF"/>
                </a:solidFill>
              </a:rPr>
              <a:t>Uplevel security </a:t>
            </a:r>
          </a:p>
          <a:p>
            <a:endParaRPr lang="en-CA" sz="2000"/>
          </a:p>
        </p:txBody>
      </p:sp>
      <p:sp>
        <p:nvSpPr>
          <p:cNvPr id="5" name="Title 4">
            <a:extLst>
              <a:ext uri="{FF2B5EF4-FFF2-40B4-BE49-F238E27FC236}">
                <a16:creationId xmlns:a16="http://schemas.microsoft.com/office/drawing/2014/main" id="{EDEAE5D4-7697-3E5F-268A-724090F9599D}"/>
              </a:ext>
            </a:extLst>
          </p:cNvPr>
          <p:cNvSpPr>
            <a:spLocks noGrp="1"/>
          </p:cNvSpPr>
          <p:nvPr>
            <p:ph type="title"/>
          </p:nvPr>
        </p:nvSpPr>
        <p:spPr/>
        <p:txBody>
          <a:bodyPr/>
          <a:lstStyle/>
          <a:p>
            <a:r>
              <a:rPr lang="en-US"/>
              <a:t>Problem Statement</a:t>
            </a:r>
          </a:p>
        </p:txBody>
      </p:sp>
    </p:spTree>
    <p:extLst>
      <p:ext uri="{BB962C8B-B14F-4D97-AF65-F5344CB8AC3E}">
        <p14:creationId xmlns:p14="http://schemas.microsoft.com/office/powerpoint/2010/main" val="3592828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293F15-255B-462B-BE9F-E0BB799157A7}"/>
              </a:ext>
            </a:extLst>
          </p:cNvPr>
          <p:cNvSpPr/>
          <p:nvPr/>
        </p:nvSpPr>
        <p:spPr>
          <a:xfrm rot="16200000">
            <a:off x="106630" y="3414018"/>
            <a:ext cx="2053972" cy="40011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w="9525">
                  <a:solidFill>
                    <a:prstClr val="white"/>
                  </a:solidFill>
                  <a:prstDash val="solid"/>
                </a:ln>
                <a:uLnTx/>
                <a:uFillTx/>
                <a:latin typeface="Segoe UI Semibold" panose="020B0702040204020203" pitchFamily="34" charset="0"/>
                <a:cs typeface="Segoe UI Semibold" panose="020B0702040204020203" pitchFamily="34" charset="0"/>
              </a:rPr>
              <a:t>Granularity</a:t>
            </a:r>
          </a:p>
        </p:txBody>
      </p:sp>
      <p:sp>
        <p:nvSpPr>
          <p:cNvPr id="10" name="Rectangle 9">
            <a:extLst>
              <a:ext uri="{FF2B5EF4-FFF2-40B4-BE49-F238E27FC236}">
                <a16:creationId xmlns:a16="http://schemas.microsoft.com/office/drawing/2014/main" id="{9F80708E-5335-4E3B-BF95-FF4DC0FA68AA}"/>
              </a:ext>
            </a:extLst>
          </p:cNvPr>
          <p:cNvSpPr/>
          <p:nvPr/>
        </p:nvSpPr>
        <p:spPr>
          <a:xfrm>
            <a:off x="3172667" y="6126839"/>
            <a:ext cx="2162955" cy="40011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w="9525">
                  <a:solidFill>
                    <a:prstClr val="white"/>
                  </a:solidFill>
                  <a:prstDash val="solid"/>
                </a:ln>
                <a:uLnTx/>
                <a:uFillTx/>
                <a:latin typeface="Segoe UI Semibold" panose="020B0702040204020203" pitchFamily="34" charset="0"/>
                <a:cs typeface="Segoe UI Semibold" panose="020B0702040204020203" pitchFamily="34" charset="0"/>
              </a:rPr>
              <a:t>Concurrency</a:t>
            </a:r>
          </a:p>
        </p:txBody>
      </p:sp>
      <p:grpSp>
        <p:nvGrpSpPr>
          <p:cNvPr id="4" name="Group 3">
            <a:extLst>
              <a:ext uri="{FF2B5EF4-FFF2-40B4-BE49-F238E27FC236}">
                <a16:creationId xmlns:a16="http://schemas.microsoft.com/office/drawing/2014/main" id="{622B6B9F-37F2-40ED-A9E9-F119ACBF2E34}"/>
              </a:ext>
            </a:extLst>
          </p:cNvPr>
          <p:cNvGrpSpPr/>
          <p:nvPr/>
        </p:nvGrpSpPr>
        <p:grpSpPr>
          <a:xfrm>
            <a:off x="4263577" y="3678994"/>
            <a:ext cx="2613414" cy="2282887"/>
            <a:chOff x="6182244" y="3669469"/>
            <a:chExt cx="2613414" cy="2282887"/>
          </a:xfrm>
        </p:grpSpPr>
        <p:sp>
          <p:nvSpPr>
            <p:cNvPr id="8" name="Rectangle 7">
              <a:extLst>
                <a:ext uri="{FF2B5EF4-FFF2-40B4-BE49-F238E27FC236}">
                  <a16:creationId xmlns:a16="http://schemas.microsoft.com/office/drawing/2014/main" id="{9C668DF3-2A19-4BE8-9875-3FE058BD0119}"/>
                </a:ext>
              </a:extLst>
            </p:cNvPr>
            <p:cNvSpPr/>
            <p:nvPr/>
          </p:nvSpPr>
          <p:spPr>
            <a:xfrm>
              <a:off x="6182244" y="3669469"/>
              <a:ext cx="2613414" cy="2282887"/>
            </a:xfrm>
            <a:prstGeom prst="rect">
              <a:avLst/>
            </a:prstGeom>
            <a:solidFill>
              <a:srgbClr val="0D47A1"/>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tIns="57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COMPUTE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PARALLEL</a:t>
              </a:r>
              <a:endParaRPr kumimoji="0" lang="en-IN"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p:txBody>
        </p:sp>
        <p:pic>
          <p:nvPicPr>
            <p:cNvPr id="25" name="Picture 24" descr="A picture containing icon&#10;&#10;Description automatically generated">
              <a:extLst>
                <a:ext uri="{FF2B5EF4-FFF2-40B4-BE49-F238E27FC236}">
                  <a16:creationId xmlns:a16="http://schemas.microsoft.com/office/drawing/2014/main" id="{319C7445-D49E-2AE2-288D-CD2CE148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3729" y="4323815"/>
              <a:ext cx="884272" cy="575522"/>
            </a:xfrm>
            <a:prstGeom prst="rect">
              <a:avLst/>
            </a:prstGeom>
          </p:spPr>
        </p:pic>
      </p:grpSp>
      <p:grpSp>
        <p:nvGrpSpPr>
          <p:cNvPr id="11" name="Group 10">
            <a:extLst>
              <a:ext uri="{FF2B5EF4-FFF2-40B4-BE49-F238E27FC236}">
                <a16:creationId xmlns:a16="http://schemas.microsoft.com/office/drawing/2014/main" id="{9563927E-AF07-EE58-6231-9E4E2FC83E31}"/>
              </a:ext>
            </a:extLst>
          </p:cNvPr>
          <p:cNvGrpSpPr/>
          <p:nvPr/>
        </p:nvGrpSpPr>
        <p:grpSpPr>
          <a:xfrm>
            <a:off x="1589358" y="3678994"/>
            <a:ext cx="2613414" cy="2282887"/>
            <a:chOff x="3020829" y="3669469"/>
            <a:chExt cx="2613414" cy="2282887"/>
          </a:xfrm>
        </p:grpSpPr>
        <p:sp>
          <p:nvSpPr>
            <p:cNvPr id="7" name="Rectangle 6">
              <a:extLst>
                <a:ext uri="{FF2B5EF4-FFF2-40B4-BE49-F238E27FC236}">
                  <a16:creationId xmlns:a16="http://schemas.microsoft.com/office/drawing/2014/main" id="{80B9AF82-A3F9-48BA-9407-4D4F4FAB8655}"/>
                </a:ext>
              </a:extLst>
            </p:cNvPr>
            <p:cNvSpPr/>
            <p:nvPr/>
          </p:nvSpPr>
          <p:spPr>
            <a:xfrm>
              <a:off x="3020829" y="3669469"/>
              <a:ext cx="2613414" cy="2282887"/>
            </a:xfrm>
            <a:prstGeom prst="rect">
              <a:avLst/>
            </a:prstGeom>
            <a:solidFill>
              <a:srgbClr val="1565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tIns="57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NETWORK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PARALLEL</a:t>
              </a:r>
              <a:endParaRPr kumimoji="0" lang="en-IN"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p:txBody>
        </p:sp>
        <p:grpSp>
          <p:nvGrpSpPr>
            <p:cNvPr id="32" name="virtual network 1" descr="virtual network, Azure portal">
              <a:extLst>
                <a:ext uri="{FF2B5EF4-FFF2-40B4-BE49-F238E27FC236}">
                  <a16:creationId xmlns:a16="http://schemas.microsoft.com/office/drawing/2014/main" id="{2C9A789F-BFAE-AA73-67EF-1DB45CDAE6FF}"/>
                </a:ext>
              </a:extLst>
            </p:cNvPr>
            <p:cNvGrpSpPr>
              <a:grpSpLocks noChangeAspect="1"/>
            </p:cNvGrpSpPr>
            <p:nvPr/>
          </p:nvGrpSpPr>
          <p:grpSpPr bwMode="auto">
            <a:xfrm>
              <a:off x="4050933" y="4348803"/>
              <a:ext cx="553205" cy="553207"/>
              <a:chOff x="5201" y="1382"/>
              <a:chExt cx="207" cy="207"/>
            </a:xfrm>
          </p:grpSpPr>
          <p:sp>
            <p:nvSpPr>
              <p:cNvPr id="33" name="AutoShape 129">
                <a:extLst>
                  <a:ext uri="{FF2B5EF4-FFF2-40B4-BE49-F238E27FC236}">
                    <a16:creationId xmlns:a16="http://schemas.microsoft.com/office/drawing/2014/main" id="{DE03D41B-9D98-FEA1-C649-69DED04ED958}"/>
                  </a:ext>
                </a:extLst>
              </p:cNvPr>
              <p:cNvSpPr>
                <a:spLocks noChangeAspect="1" noChangeArrowheads="1" noTextEdit="1"/>
              </p:cNvSpPr>
              <p:nvPr/>
            </p:nvSpPr>
            <p:spPr bwMode="auto">
              <a:xfrm>
                <a:off x="5201" y="1382"/>
                <a:ext cx="20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131">
                <a:extLst>
                  <a:ext uri="{FF2B5EF4-FFF2-40B4-BE49-F238E27FC236}">
                    <a16:creationId xmlns:a16="http://schemas.microsoft.com/office/drawing/2014/main" id="{19C77C38-7F29-7518-6514-9A61BDD49A35}"/>
                  </a:ext>
                </a:extLst>
              </p:cNvPr>
              <p:cNvSpPr>
                <a:spLocks/>
              </p:cNvSpPr>
              <p:nvPr/>
            </p:nvSpPr>
            <p:spPr bwMode="auto">
              <a:xfrm>
                <a:off x="5219" y="1520"/>
                <a:ext cx="170" cy="60"/>
              </a:xfrm>
              <a:custGeom>
                <a:avLst/>
                <a:gdLst>
                  <a:gd name="T0" fmla="*/ 87 w 170"/>
                  <a:gd name="T1" fmla="*/ 60 h 60"/>
                  <a:gd name="T2" fmla="*/ 0 w 170"/>
                  <a:gd name="T3" fmla="*/ 10 h 60"/>
                  <a:gd name="T4" fmla="*/ 6 w 170"/>
                  <a:gd name="T5" fmla="*/ 0 h 60"/>
                  <a:gd name="T6" fmla="*/ 87 w 170"/>
                  <a:gd name="T7" fmla="*/ 48 h 60"/>
                  <a:gd name="T8" fmla="*/ 165 w 170"/>
                  <a:gd name="T9" fmla="*/ 1 h 60"/>
                  <a:gd name="T10" fmla="*/ 170 w 170"/>
                  <a:gd name="T11" fmla="*/ 11 h 60"/>
                  <a:gd name="T12" fmla="*/ 87 w 17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70" h="60">
                    <a:moveTo>
                      <a:pt x="87" y="60"/>
                    </a:moveTo>
                    <a:lnTo>
                      <a:pt x="0" y="10"/>
                    </a:lnTo>
                    <a:lnTo>
                      <a:pt x="6" y="0"/>
                    </a:lnTo>
                    <a:lnTo>
                      <a:pt x="87" y="48"/>
                    </a:lnTo>
                    <a:lnTo>
                      <a:pt x="165" y="1"/>
                    </a:lnTo>
                    <a:lnTo>
                      <a:pt x="170" y="11"/>
                    </a:lnTo>
                    <a:lnTo>
                      <a:pt x="87" y="6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132">
                <a:extLst>
                  <a:ext uri="{FF2B5EF4-FFF2-40B4-BE49-F238E27FC236}">
                    <a16:creationId xmlns:a16="http://schemas.microsoft.com/office/drawing/2014/main" id="{F448F204-C290-1254-3193-B7851BA6B215}"/>
                  </a:ext>
                </a:extLst>
              </p:cNvPr>
              <p:cNvSpPr>
                <a:spLocks/>
              </p:cNvSpPr>
              <p:nvPr/>
            </p:nvSpPr>
            <p:spPr bwMode="auto">
              <a:xfrm>
                <a:off x="5219" y="1472"/>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133">
                <a:extLst>
                  <a:ext uri="{FF2B5EF4-FFF2-40B4-BE49-F238E27FC236}">
                    <a16:creationId xmlns:a16="http://schemas.microsoft.com/office/drawing/2014/main" id="{F4A8827A-4FA0-551A-B6A6-06CD3D4466FE}"/>
                  </a:ext>
                </a:extLst>
              </p:cNvPr>
              <p:cNvSpPr>
                <a:spLocks/>
              </p:cNvSpPr>
              <p:nvPr/>
            </p:nvSpPr>
            <p:spPr bwMode="auto">
              <a:xfrm>
                <a:off x="5219" y="1432"/>
                <a:ext cx="170" cy="59"/>
              </a:xfrm>
              <a:custGeom>
                <a:avLst/>
                <a:gdLst>
                  <a:gd name="T0" fmla="*/ 87 w 170"/>
                  <a:gd name="T1" fmla="*/ 59 h 59"/>
                  <a:gd name="T2" fmla="*/ 0 w 170"/>
                  <a:gd name="T3" fmla="*/ 10 h 59"/>
                  <a:gd name="T4" fmla="*/ 6 w 170"/>
                  <a:gd name="T5" fmla="*/ 0 h 59"/>
                  <a:gd name="T6" fmla="*/ 87 w 170"/>
                  <a:gd name="T7" fmla="*/ 48 h 59"/>
                  <a:gd name="T8" fmla="*/ 165 w 170"/>
                  <a:gd name="T9" fmla="*/ 1 h 59"/>
                  <a:gd name="T10" fmla="*/ 170 w 170"/>
                  <a:gd name="T11" fmla="*/ 11 h 59"/>
                  <a:gd name="T12" fmla="*/ 87 w 170"/>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170" h="59">
                    <a:moveTo>
                      <a:pt x="87" y="59"/>
                    </a:moveTo>
                    <a:lnTo>
                      <a:pt x="0" y="10"/>
                    </a:lnTo>
                    <a:lnTo>
                      <a:pt x="6" y="0"/>
                    </a:lnTo>
                    <a:lnTo>
                      <a:pt x="87" y="48"/>
                    </a:lnTo>
                    <a:lnTo>
                      <a:pt x="165" y="1"/>
                    </a:lnTo>
                    <a:lnTo>
                      <a:pt x="170" y="11"/>
                    </a:lnTo>
                    <a:lnTo>
                      <a:pt x="87" y="5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134">
                <a:extLst>
                  <a:ext uri="{FF2B5EF4-FFF2-40B4-BE49-F238E27FC236}">
                    <a16:creationId xmlns:a16="http://schemas.microsoft.com/office/drawing/2014/main" id="{24EEF459-0C0B-3F53-77B6-BCD11C2266EE}"/>
                  </a:ext>
                </a:extLst>
              </p:cNvPr>
              <p:cNvSpPr>
                <a:spLocks/>
              </p:cNvSpPr>
              <p:nvPr/>
            </p:nvSpPr>
            <p:spPr bwMode="auto">
              <a:xfrm>
                <a:off x="5219" y="1389"/>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135">
                <a:extLst>
                  <a:ext uri="{FF2B5EF4-FFF2-40B4-BE49-F238E27FC236}">
                    <a16:creationId xmlns:a16="http://schemas.microsoft.com/office/drawing/2014/main" id="{E1CD1007-48D3-D8C6-6B3B-841740CCCE8A}"/>
                  </a:ext>
                </a:extLst>
              </p:cNvPr>
              <p:cNvSpPr>
                <a:spLocks noChangeArrowheads="1"/>
              </p:cNvSpPr>
              <p:nvPr/>
            </p:nvSpPr>
            <p:spPr bwMode="auto">
              <a:xfrm>
                <a:off x="5202" y="1382"/>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136">
                <a:extLst>
                  <a:ext uri="{FF2B5EF4-FFF2-40B4-BE49-F238E27FC236}">
                    <a16:creationId xmlns:a16="http://schemas.microsoft.com/office/drawing/2014/main" id="{8600949C-E7E6-A543-8E54-158EA29BDC43}"/>
                  </a:ext>
                </a:extLst>
              </p:cNvPr>
              <p:cNvSpPr>
                <a:spLocks noChangeArrowheads="1"/>
              </p:cNvSpPr>
              <p:nvPr/>
            </p:nvSpPr>
            <p:spPr bwMode="auto">
              <a:xfrm>
                <a:off x="5289" y="1382"/>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137">
                <a:extLst>
                  <a:ext uri="{FF2B5EF4-FFF2-40B4-BE49-F238E27FC236}">
                    <a16:creationId xmlns:a16="http://schemas.microsoft.com/office/drawing/2014/main" id="{C8A09B80-06A0-8A1B-A504-FE45B4A30B7F}"/>
                  </a:ext>
                </a:extLst>
              </p:cNvPr>
              <p:cNvSpPr>
                <a:spLocks noChangeArrowheads="1"/>
              </p:cNvSpPr>
              <p:nvPr/>
            </p:nvSpPr>
            <p:spPr bwMode="auto">
              <a:xfrm>
                <a:off x="5377" y="1382"/>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138">
                <a:extLst>
                  <a:ext uri="{FF2B5EF4-FFF2-40B4-BE49-F238E27FC236}">
                    <a16:creationId xmlns:a16="http://schemas.microsoft.com/office/drawing/2014/main" id="{F91EB966-A520-2342-3B14-E27C788950EC}"/>
                  </a:ext>
                </a:extLst>
              </p:cNvPr>
              <p:cNvSpPr>
                <a:spLocks noChangeArrowheads="1"/>
              </p:cNvSpPr>
              <p:nvPr/>
            </p:nvSpPr>
            <p:spPr bwMode="auto">
              <a:xfrm>
                <a:off x="5202" y="1426"/>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139">
                <a:extLst>
                  <a:ext uri="{FF2B5EF4-FFF2-40B4-BE49-F238E27FC236}">
                    <a16:creationId xmlns:a16="http://schemas.microsoft.com/office/drawing/2014/main" id="{A94A449E-8E40-6F15-06C3-3D9861126D57}"/>
                  </a:ext>
                </a:extLst>
              </p:cNvPr>
              <p:cNvSpPr>
                <a:spLocks noChangeArrowheads="1"/>
              </p:cNvSpPr>
              <p:nvPr/>
            </p:nvSpPr>
            <p:spPr bwMode="auto">
              <a:xfrm>
                <a:off x="5289" y="1426"/>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140">
                <a:extLst>
                  <a:ext uri="{FF2B5EF4-FFF2-40B4-BE49-F238E27FC236}">
                    <a16:creationId xmlns:a16="http://schemas.microsoft.com/office/drawing/2014/main" id="{0146F052-F0A5-F395-B306-0DE3FD474D9E}"/>
                  </a:ext>
                </a:extLst>
              </p:cNvPr>
              <p:cNvSpPr>
                <a:spLocks noChangeArrowheads="1"/>
              </p:cNvSpPr>
              <p:nvPr/>
            </p:nvSpPr>
            <p:spPr bwMode="auto">
              <a:xfrm>
                <a:off x="5377" y="1426"/>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141">
                <a:extLst>
                  <a:ext uri="{FF2B5EF4-FFF2-40B4-BE49-F238E27FC236}">
                    <a16:creationId xmlns:a16="http://schemas.microsoft.com/office/drawing/2014/main" id="{EBC913E3-3F4F-901F-AE70-CDE7A22CB0FC}"/>
                  </a:ext>
                </a:extLst>
              </p:cNvPr>
              <p:cNvSpPr>
                <a:spLocks noChangeArrowheads="1"/>
              </p:cNvSpPr>
              <p:nvPr/>
            </p:nvSpPr>
            <p:spPr bwMode="auto">
              <a:xfrm>
                <a:off x="5202" y="1469"/>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142">
                <a:extLst>
                  <a:ext uri="{FF2B5EF4-FFF2-40B4-BE49-F238E27FC236}">
                    <a16:creationId xmlns:a16="http://schemas.microsoft.com/office/drawing/2014/main" id="{302E3FC3-D992-3F5B-BAA1-BDBBEAF0410C}"/>
                  </a:ext>
                </a:extLst>
              </p:cNvPr>
              <p:cNvSpPr>
                <a:spLocks noChangeArrowheads="1"/>
              </p:cNvSpPr>
              <p:nvPr/>
            </p:nvSpPr>
            <p:spPr bwMode="auto">
              <a:xfrm>
                <a:off x="5377" y="1469"/>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143">
                <a:extLst>
                  <a:ext uri="{FF2B5EF4-FFF2-40B4-BE49-F238E27FC236}">
                    <a16:creationId xmlns:a16="http://schemas.microsoft.com/office/drawing/2014/main" id="{F14953E0-15E0-6719-E690-7C49B57603AD}"/>
                  </a:ext>
                </a:extLst>
              </p:cNvPr>
              <p:cNvSpPr>
                <a:spLocks noChangeArrowheads="1"/>
              </p:cNvSpPr>
              <p:nvPr/>
            </p:nvSpPr>
            <p:spPr bwMode="auto">
              <a:xfrm>
                <a:off x="5202" y="1513"/>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144">
                <a:extLst>
                  <a:ext uri="{FF2B5EF4-FFF2-40B4-BE49-F238E27FC236}">
                    <a16:creationId xmlns:a16="http://schemas.microsoft.com/office/drawing/2014/main" id="{7267BB1C-4AC3-DB90-5A19-D9D515FF7FD5}"/>
                  </a:ext>
                </a:extLst>
              </p:cNvPr>
              <p:cNvSpPr>
                <a:spLocks noChangeArrowheads="1"/>
              </p:cNvSpPr>
              <p:nvPr/>
            </p:nvSpPr>
            <p:spPr bwMode="auto">
              <a:xfrm>
                <a:off x="5289" y="1513"/>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145">
                <a:extLst>
                  <a:ext uri="{FF2B5EF4-FFF2-40B4-BE49-F238E27FC236}">
                    <a16:creationId xmlns:a16="http://schemas.microsoft.com/office/drawing/2014/main" id="{4423EA6E-071A-FAC7-CBC1-8EC3CEB358BE}"/>
                  </a:ext>
                </a:extLst>
              </p:cNvPr>
              <p:cNvSpPr>
                <a:spLocks noChangeArrowheads="1"/>
              </p:cNvSpPr>
              <p:nvPr/>
            </p:nvSpPr>
            <p:spPr bwMode="auto">
              <a:xfrm>
                <a:off x="5377" y="1513"/>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46">
                <a:extLst>
                  <a:ext uri="{FF2B5EF4-FFF2-40B4-BE49-F238E27FC236}">
                    <a16:creationId xmlns:a16="http://schemas.microsoft.com/office/drawing/2014/main" id="{19886BE5-D9EA-2C01-3A90-861652B10CB5}"/>
                  </a:ext>
                </a:extLst>
              </p:cNvPr>
              <p:cNvSpPr>
                <a:spLocks noChangeArrowheads="1"/>
              </p:cNvSpPr>
              <p:nvPr/>
            </p:nvSpPr>
            <p:spPr bwMode="auto">
              <a:xfrm>
                <a:off x="5202" y="1557"/>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147">
                <a:extLst>
                  <a:ext uri="{FF2B5EF4-FFF2-40B4-BE49-F238E27FC236}">
                    <a16:creationId xmlns:a16="http://schemas.microsoft.com/office/drawing/2014/main" id="{C9FF0258-43A5-564E-47DE-37611F42415A}"/>
                  </a:ext>
                </a:extLst>
              </p:cNvPr>
              <p:cNvSpPr>
                <a:spLocks noChangeArrowheads="1"/>
              </p:cNvSpPr>
              <p:nvPr/>
            </p:nvSpPr>
            <p:spPr bwMode="auto">
              <a:xfrm>
                <a:off x="5289" y="1557"/>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48">
                <a:extLst>
                  <a:ext uri="{FF2B5EF4-FFF2-40B4-BE49-F238E27FC236}">
                    <a16:creationId xmlns:a16="http://schemas.microsoft.com/office/drawing/2014/main" id="{8BB6E113-5D96-9A86-E733-E61B22A4F712}"/>
                  </a:ext>
                </a:extLst>
              </p:cNvPr>
              <p:cNvSpPr>
                <a:spLocks noChangeArrowheads="1"/>
              </p:cNvSpPr>
              <p:nvPr/>
            </p:nvSpPr>
            <p:spPr bwMode="auto">
              <a:xfrm>
                <a:off x="5377" y="1557"/>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149">
                <a:extLst>
                  <a:ext uri="{FF2B5EF4-FFF2-40B4-BE49-F238E27FC236}">
                    <a16:creationId xmlns:a16="http://schemas.microsoft.com/office/drawing/2014/main" id="{694CA7E8-DB8D-0D9A-37EB-F62794BB746F}"/>
                  </a:ext>
                </a:extLst>
              </p:cNvPr>
              <p:cNvSpPr>
                <a:spLocks noChangeArrowheads="1"/>
              </p:cNvSpPr>
              <p:nvPr/>
            </p:nvSpPr>
            <p:spPr bwMode="auto">
              <a:xfrm>
                <a:off x="5289" y="1469"/>
                <a:ext cx="31" cy="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3" name="Group 2">
            <a:extLst>
              <a:ext uri="{FF2B5EF4-FFF2-40B4-BE49-F238E27FC236}">
                <a16:creationId xmlns:a16="http://schemas.microsoft.com/office/drawing/2014/main" id="{98E3939D-FF5A-F61A-FAF8-36EEBCDED946}"/>
              </a:ext>
            </a:extLst>
          </p:cNvPr>
          <p:cNvGrpSpPr/>
          <p:nvPr/>
        </p:nvGrpSpPr>
        <p:grpSpPr>
          <a:xfrm>
            <a:off x="4263577" y="1312156"/>
            <a:ext cx="2613414" cy="2282887"/>
            <a:chOff x="6182244" y="894862"/>
            <a:chExt cx="2613414" cy="2282887"/>
          </a:xfrm>
        </p:grpSpPr>
        <p:sp>
          <p:nvSpPr>
            <p:cNvPr id="5" name="Rectangle 4">
              <a:extLst>
                <a:ext uri="{FF2B5EF4-FFF2-40B4-BE49-F238E27FC236}">
                  <a16:creationId xmlns:a16="http://schemas.microsoft.com/office/drawing/2014/main" id="{EADA66A3-1EF7-4797-ABB1-82F51F59F8ED}"/>
                </a:ext>
              </a:extLst>
            </p:cNvPr>
            <p:cNvSpPr/>
            <p:nvPr/>
          </p:nvSpPr>
          <p:spPr>
            <a:xfrm>
              <a:off x="6182244" y="894862"/>
              <a:ext cx="2613414" cy="2282887"/>
            </a:xfrm>
            <a:prstGeom prst="rect">
              <a:avLst/>
            </a:prstGeom>
            <a:solidFill>
              <a:srgbClr val="1976D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tIns="46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PARALLEL</a:t>
              </a:r>
              <a:endParaRPr kumimoji="0" lang="en-IN"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p:txBody>
        </p:sp>
        <p:grpSp>
          <p:nvGrpSpPr>
            <p:cNvPr id="74" name="custom templates" descr="custom templates">
              <a:extLst>
                <a:ext uri="{FF2B5EF4-FFF2-40B4-BE49-F238E27FC236}">
                  <a16:creationId xmlns:a16="http://schemas.microsoft.com/office/drawing/2014/main" id="{CA65CC6D-22FA-C10B-E629-B76E4A6F6C31}"/>
                </a:ext>
              </a:extLst>
            </p:cNvPr>
            <p:cNvGrpSpPr/>
            <p:nvPr/>
          </p:nvGrpSpPr>
          <p:grpSpPr>
            <a:xfrm>
              <a:off x="7211721" y="1521401"/>
              <a:ext cx="544590" cy="514904"/>
              <a:chOff x="7311477" y="1287781"/>
              <a:chExt cx="387146" cy="364052"/>
            </a:xfrm>
            <a:solidFill>
              <a:schemeClr val="tx1"/>
            </a:solidFill>
          </p:grpSpPr>
          <p:sp>
            <p:nvSpPr>
              <p:cNvPr id="75" name="Rectangle 247">
                <a:extLst>
                  <a:ext uri="{FF2B5EF4-FFF2-40B4-BE49-F238E27FC236}">
                    <a16:creationId xmlns:a16="http://schemas.microsoft.com/office/drawing/2014/main" id="{3881C5BD-FEB0-8CF0-BDCB-39571277AEE0}"/>
                  </a:ext>
                </a:extLst>
              </p:cNvPr>
              <p:cNvSpPr>
                <a:spLocks noChangeArrowheads="1"/>
              </p:cNvSpPr>
              <p:nvPr/>
            </p:nvSpPr>
            <p:spPr bwMode="auto">
              <a:xfrm>
                <a:off x="7311477" y="1287781"/>
                <a:ext cx="101881" cy="1630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48">
                <a:extLst>
                  <a:ext uri="{FF2B5EF4-FFF2-40B4-BE49-F238E27FC236}">
                    <a16:creationId xmlns:a16="http://schemas.microsoft.com/office/drawing/2014/main" id="{0BFBBC70-3175-1CEE-E4D9-76F6C326E2E7}"/>
                  </a:ext>
                </a:extLst>
              </p:cNvPr>
              <p:cNvSpPr>
                <a:spLocks noChangeArrowheads="1"/>
              </p:cNvSpPr>
              <p:nvPr/>
            </p:nvSpPr>
            <p:spPr bwMode="auto">
              <a:xfrm>
                <a:off x="7311477" y="1490183"/>
                <a:ext cx="101881" cy="161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49">
                <a:extLst>
                  <a:ext uri="{FF2B5EF4-FFF2-40B4-BE49-F238E27FC236}">
                    <a16:creationId xmlns:a16="http://schemas.microsoft.com/office/drawing/2014/main" id="{2B4FDE84-1398-2F59-9761-669DA105A1BE}"/>
                  </a:ext>
                </a:extLst>
              </p:cNvPr>
              <p:cNvSpPr>
                <a:spLocks noChangeArrowheads="1"/>
              </p:cNvSpPr>
              <p:nvPr/>
            </p:nvSpPr>
            <p:spPr bwMode="auto">
              <a:xfrm>
                <a:off x="7452751" y="1287781"/>
                <a:ext cx="103239" cy="1630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0">
                <a:extLst>
                  <a:ext uri="{FF2B5EF4-FFF2-40B4-BE49-F238E27FC236}">
                    <a16:creationId xmlns:a16="http://schemas.microsoft.com/office/drawing/2014/main" id="{7E87000D-1FAC-F936-81A1-DD7857F8F133}"/>
                  </a:ext>
                </a:extLst>
              </p:cNvPr>
              <p:cNvSpPr>
                <a:spLocks noChangeArrowheads="1"/>
              </p:cNvSpPr>
              <p:nvPr/>
            </p:nvSpPr>
            <p:spPr bwMode="auto">
              <a:xfrm>
                <a:off x="7452751" y="1490183"/>
                <a:ext cx="103239" cy="161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1">
                <a:extLst>
                  <a:ext uri="{FF2B5EF4-FFF2-40B4-BE49-F238E27FC236}">
                    <a16:creationId xmlns:a16="http://schemas.microsoft.com/office/drawing/2014/main" id="{67F82285-0129-2FE3-33D3-8581185BA4A5}"/>
                  </a:ext>
                </a:extLst>
              </p:cNvPr>
              <p:cNvSpPr>
                <a:spLocks noChangeArrowheads="1"/>
              </p:cNvSpPr>
              <p:nvPr/>
            </p:nvSpPr>
            <p:spPr bwMode="auto">
              <a:xfrm>
                <a:off x="7595384" y="1287781"/>
                <a:ext cx="103239" cy="1630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2">
                <a:extLst>
                  <a:ext uri="{FF2B5EF4-FFF2-40B4-BE49-F238E27FC236}">
                    <a16:creationId xmlns:a16="http://schemas.microsoft.com/office/drawing/2014/main" id="{709988E1-1C5F-CBFB-8E83-8E60E6339434}"/>
                  </a:ext>
                </a:extLst>
              </p:cNvPr>
              <p:cNvSpPr>
                <a:spLocks noChangeArrowheads="1"/>
              </p:cNvSpPr>
              <p:nvPr/>
            </p:nvSpPr>
            <p:spPr bwMode="auto">
              <a:xfrm>
                <a:off x="7595384" y="1490183"/>
                <a:ext cx="103239" cy="161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592FD86E-6EA3-1B0D-3FA3-787090CB3018}"/>
              </a:ext>
            </a:extLst>
          </p:cNvPr>
          <p:cNvGrpSpPr/>
          <p:nvPr/>
        </p:nvGrpSpPr>
        <p:grpSpPr>
          <a:xfrm>
            <a:off x="1589358" y="1312156"/>
            <a:ext cx="2613414" cy="2282887"/>
            <a:chOff x="3020829" y="894862"/>
            <a:chExt cx="2613414" cy="2282887"/>
          </a:xfrm>
        </p:grpSpPr>
        <p:sp>
          <p:nvSpPr>
            <p:cNvPr id="6" name="Rectangle 5">
              <a:extLst>
                <a:ext uri="{FF2B5EF4-FFF2-40B4-BE49-F238E27FC236}">
                  <a16:creationId xmlns:a16="http://schemas.microsoft.com/office/drawing/2014/main" id="{AF3E6270-2D41-42F1-B261-55D0C8D3A429}"/>
                </a:ext>
              </a:extLst>
            </p:cNvPr>
            <p:cNvSpPr/>
            <p:nvPr/>
          </p:nvSpPr>
          <p:spPr>
            <a:xfrm>
              <a:off x="3020829" y="894862"/>
              <a:ext cx="2613414" cy="2282887"/>
            </a:xfrm>
            <a:prstGeom prst="rect">
              <a:avLst/>
            </a:prstGeom>
            <a:solidFill>
              <a:srgbClr val="1E88E5"/>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tIns="540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SERIAL</a:t>
              </a:r>
              <a:endParaRPr kumimoji="0" lang="en-IN" sz="16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endParaRPr>
            </a:p>
          </p:txBody>
        </p:sp>
        <p:pic>
          <p:nvPicPr>
            <p:cNvPr id="81" name="Time Series Insights" descr="Time Series Insights">
              <a:extLst>
                <a:ext uri="{FF2B5EF4-FFF2-40B4-BE49-F238E27FC236}">
                  <a16:creationId xmlns:a16="http://schemas.microsoft.com/office/drawing/2014/main" id="{EFACDB93-1B1D-30D6-9240-6E4D4EBFA4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6353" y="1521401"/>
              <a:ext cx="648392" cy="648392"/>
            </a:xfrm>
            <a:prstGeom prst="rect">
              <a:avLst/>
            </a:prstGeom>
          </p:spPr>
        </p:pic>
      </p:grpSp>
      <p:sp>
        <p:nvSpPr>
          <p:cNvPr id="12" name="Title 11">
            <a:extLst>
              <a:ext uri="{FF2B5EF4-FFF2-40B4-BE49-F238E27FC236}">
                <a16:creationId xmlns:a16="http://schemas.microsoft.com/office/drawing/2014/main" id="{ABF13C71-08FD-3702-12BC-547FD7A2A76B}"/>
              </a:ext>
            </a:extLst>
          </p:cNvPr>
          <p:cNvSpPr>
            <a:spLocks noGrp="1"/>
          </p:cNvSpPr>
          <p:nvPr>
            <p:ph type="title"/>
          </p:nvPr>
        </p:nvSpPr>
        <p:spPr/>
        <p:txBody>
          <a:bodyPr/>
          <a:lstStyle/>
          <a:p>
            <a:r>
              <a:rPr lang="en-US"/>
              <a:t>Mapping apps to architectures</a:t>
            </a:r>
          </a:p>
        </p:txBody>
      </p:sp>
    </p:spTree>
    <p:extLst>
      <p:ext uri="{BB962C8B-B14F-4D97-AF65-F5344CB8AC3E}">
        <p14:creationId xmlns:p14="http://schemas.microsoft.com/office/powerpoint/2010/main" val="2038013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AACDC-77E8-E867-03E7-31C44D307B1A}"/>
              </a:ext>
            </a:extLst>
          </p:cNvPr>
          <p:cNvSpPr>
            <a:spLocks noGrp="1"/>
          </p:cNvSpPr>
          <p:nvPr>
            <p:ph idx="1"/>
          </p:nvPr>
        </p:nvSpPr>
        <p:spPr/>
        <p:txBody>
          <a:bodyPr/>
          <a:lstStyle/>
          <a:p>
            <a:r>
              <a:rPr lang="en-CA"/>
              <a:t>Traditional Data Parallel </a:t>
            </a:r>
          </a:p>
          <a:p>
            <a:pPr lvl="1"/>
            <a:r>
              <a:rPr lang="en-CA"/>
              <a:t>AKA High Throughput / Embarrassingly Parallel </a:t>
            </a:r>
          </a:p>
          <a:p>
            <a:pPr lvl="2"/>
            <a:r>
              <a:rPr lang="en-CA"/>
              <a:t>Exploits parallelism in the </a:t>
            </a:r>
            <a:r>
              <a:rPr lang="en-CA" b="1"/>
              <a:t>data</a:t>
            </a:r>
            <a:r>
              <a:rPr lang="en-CA"/>
              <a:t> </a:t>
            </a:r>
          </a:p>
          <a:p>
            <a:pPr lvl="2"/>
            <a:r>
              <a:rPr lang="en-CA"/>
              <a:t>Reuses the </a:t>
            </a:r>
            <a:r>
              <a:rPr lang="en-CA" i="1"/>
              <a:t>same</a:t>
            </a:r>
            <a:r>
              <a:rPr lang="en-CA"/>
              <a:t> executable </a:t>
            </a:r>
          </a:p>
          <a:p>
            <a:r>
              <a:rPr lang="en-CA"/>
              <a:t>Transactional !?</a:t>
            </a:r>
          </a:p>
          <a:p>
            <a:pPr lvl="1"/>
            <a:endParaRPr lang="en-CA"/>
          </a:p>
        </p:txBody>
      </p:sp>
      <p:sp>
        <p:nvSpPr>
          <p:cNvPr id="5" name="TextBox 4">
            <a:extLst>
              <a:ext uri="{FF2B5EF4-FFF2-40B4-BE49-F238E27FC236}">
                <a16:creationId xmlns:a16="http://schemas.microsoft.com/office/drawing/2014/main" id="{C7F98ED8-393D-59CE-ED34-09E4CD2D3A46}"/>
              </a:ext>
            </a:extLst>
          </p:cNvPr>
          <p:cNvSpPr txBox="1"/>
          <p:nvPr/>
        </p:nvSpPr>
        <p:spPr>
          <a:xfrm>
            <a:off x="2268157" y="4816918"/>
            <a:ext cx="7655686" cy="461665"/>
          </a:xfrm>
          <a:prstGeom prst="rect">
            <a:avLst/>
          </a:prstGeom>
          <a:noFill/>
        </p:spPr>
        <p:txBody>
          <a:bodyPr wrap="none" rtlCol="0">
            <a:spAutoFit/>
          </a:bodyPr>
          <a:lstStyle/>
          <a:p>
            <a:r>
              <a:rPr lang="en-CA" sz="2400" b="1" i="1"/>
              <a:t>Challenge for </a:t>
            </a:r>
            <a:r>
              <a:rPr lang="en-CA" sz="2400" b="1"/>
              <a:t>traditional</a:t>
            </a:r>
            <a:r>
              <a:rPr lang="en-CA" sz="2400" b="1" i="1"/>
              <a:t> workload management!!!</a:t>
            </a:r>
          </a:p>
        </p:txBody>
      </p:sp>
      <p:sp>
        <p:nvSpPr>
          <p:cNvPr id="6" name="Title 5">
            <a:extLst>
              <a:ext uri="{FF2B5EF4-FFF2-40B4-BE49-F238E27FC236}">
                <a16:creationId xmlns:a16="http://schemas.microsoft.com/office/drawing/2014/main" id="{A6A478D5-9CD7-058B-0145-851AF82D9D6F}"/>
              </a:ext>
            </a:extLst>
          </p:cNvPr>
          <p:cNvSpPr>
            <a:spLocks noGrp="1"/>
          </p:cNvSpPr>
          <p:nvPr>
            <p:ph type="title"/>
          </p:nvPr>
        </p:nvSpPr>
        <p:spPr/>
        <p:txBody>
          <a:bodyPr/>
          <a:lstStyle/>
          <a:p>
            <a:r>
              <a:rPr lang="en-US"/>
              <a:t>Workload Characteristics</a:t>
            </a:r>
          </a:p>
        </p:txBody>
      </p:sp>
    </p:spTree>
    <p:extLst>
      <p:ext uri="{BB962C8B-B14F-4D97-AF65-F5344CB8AC3E}">
        <p14:creationId xmlns:p14="http://schemas.microsoft.com/office/powerpoint/2010/main" val="3830481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DA66A3-1EF7-4797-ABB1-82F51F59F8ED}"/>
              </a:ext>
            </a:extLst>
          </p:cNvPr>
          <p:cNvSpPr/>
          <p:nvPr/>
        </p:nvSpPr>
        <p:spPr>
          <a:xfrm>
            <a:off x="4582950" y="1259265"/>
            <a:ext cx="2565400" cy="2240946"/>
          </a:xfrm>
          <a:prstGeom prst="rect">
            <a:avLst/>
          </a:prstGeom>
          <a:solidFill>
            <a:srgbClr val="1976D2"/>
          </a:solidFill>
          <a:ln w="1270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ENSEMBLE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rPr>
              <a:t>(Multiple Inputs,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rPr>
              <a:t>Multiple Models)</a:t>
            </a:r>
            <a:endParaRPr kumimoji="0" lang="en-IN"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endParaRPr>
          </a:p>
        </p:txBody>
      </p:sp>
      <p:sp>
        <p:nvSpPr>
          <p:cNvPr id="6" name="Rectangle 5">
            <a:extLst>
              <a:ext uri="{FF2B5EF4-FFF2-40B4-BE49-F238E27FC236}">
                <a16:creationId xmlns:a16="http://schemas.microsoft.com/office/drawing/2014/main" id="{AF3E6270-2D41-42F1-B261-55D0C8D3A429}"/>
              </a:ext>
            </a:extLst>
          </p:cNvPr>
          <p:cNvSpPr/>
          <p:nvPr/>
        </p:nvSpPr>
        <p:spPr>
          <a:xfrm>
            <a:off x="1891435" y="1259265"/>
            <a:ext cx="2565400" cy="2240946"/>
          </a:xfrm>
          <a:prstGeom prst="rect">
            <a:avLst/>
          </a:prstGeom>
          <a:solidFill>
            <a:srgbClr val="1E88E5"/>
          </a:solidFill>
          <a:ln w="1270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ENSEMBLE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rPr>
              <a:t>(Multiple Inputs,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rPr>
              <a:t>Single Model)</a:t>
            </a:r>
            <a:endParaRPr kumimoji="0" lang="en-IN" sz="16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80B9AF82-A3F9-48BA-9407-4D4F4FAB8655}"/>
              </a:ext>
            </a:extLst>
          </p:cNvPr>
          <p:cNvSpPr/>
          <p:nvPr/>
        </p:nvSpPr>
        <p:spPr>
          <a:xfrm>
            <a:off x="1891435" y="3600825"/>
            <a:ext cx="2565400" cy="2240946"/>
          </a:xfrm>
          <a:prstGeom prst="rect">
            <a:avLst/>
          </a:prstGeom>
          <a:solidFill>
            <a:srgbClr val="1565C0"/>
          </a:solidFill>
          <a:ln w="1270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ENSEMBLE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rPr>
              <a:t>(Single Input,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rPr>
              <a:t>Single Model)</a:t>
            </a:r>
            <a:endParaRPr kumimoji="0" lang="en-IN"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9C668DF3-2A19-4BE8-9875-3FE058BD0119}"/>
              </a:ext>
            </a:extLst>
          </p:cNvPr>
          <p:cNvSpPr/>
          <p:nvPr/>
        </p:nvSpPr>
        <p:spPr>
          <a:xfrm>
            <a:off x="4582950" y="3600825"/>
            <a:ext cx="2565400" cy="2240946"/>
          </a:xfrm>
          <a:prstGeom prst="rect">
            <a:avLst/>
          </a:prstGeom>
          <a:solidFill>
            <a:srgbClr val="0D47A1"/>
          </a:solidFill>
          <a:ln w="1270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Semibold" panose="020B0702040204020203" pitchFamily="34" charset="0"/>
                <a:ea typeface="+mn-ea"/>
                <a:cs typeface="Segoe UI Semibold" panose="020B0702040204020203" pitchFamily="34" charset="0"/>
              </a:rPr>
              <a:t>ENSEMBLE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rPr>
              <a:t>(Single Inputs,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rPr>
              <a:t>Multiple Models)</a:t>
            </a:r>
            <a:endParaRPr kumimoji="0" lang="en-IN" sz="1800"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64B420E6-582D-405D-B46F-CD143165C54F}"/>
              </a:ext>
            </a:extLst>
          </p:cNvPr>
          <p:cNvSpPr txBox="1"/>
          <p:nvPr/>
        </p:nvSpPr>
        <p:spPr>
          <a:xfrm>
            <a:off x="1818977" y="5866818"/>
            <a:ext cx="7553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0FFFF"/>
                </a:solidFill>
                <a:effectLst/>
                <a:uLnTx/>
                <a:uFillTx/>
                <a:latin typeface="Segoe UI Semibold" panose="020B0702040204020203" pitchFamily="34" charset="0"/>
                <a:ea typeface="+mn-ea"/>
                <a:cs typeface="Segoe UI Semibold" panose="020B0702040204020203" pitchFamily="34" charset="0"/>
              </a:rPr>
              <a:t>Single</a:t>
            </a:r>
            <a:endParaRPr kumimoji="0" lang="en-IN" sz="1600" i="0" u="none" strike="noStrike" kern="1200" cap="none" spc="0" normalizeH="0" baseline="0" noProof="0">
              <a:ln>
                <a:noFill/>
              </a:ln>
              <a:solidFill>
                <a:srgbClr val="00FFFF"/>
              </a:solidFill>
              <a:effectLst/>
              <a:uLnTx/>
              <a:uFillTx/>
              <a:latin typeface="Segoe UI Semibold" panose="020B0702040204020203" pitchFamily="34" charset="0"/>
              <a:ea typeface="+mn-ea"/>
              <a:cs typeface="Segoe UI Semibold" panose="020B0702040204020203" pitchFamily="34" charset="0"/>
            </a:endParaRPr>
          </a:p>
        </p:txBody>
      </p:sp>
      <p:sp>
        <p:nvSpPr>
          <p:cNvPr id="12" name="TextBox 11">
            <a:extLst>
              <a:ext uri="{FF2B5EF4-FFF2-40B4-BE49-F238E27FC236}">
                <a16:creationId xmlns:a16="http://schemas.microsoft.com/office/drawing/2014/main" id="{E0A41B74-4EC1-4B1D-958A-E955CAF4D9FF}"/>
              </a:ext>
            </a:extLst>
          </p:cNvPr>
          <p:cNvSpPr txBox="1"/>
          <p:nvPr/>
        </p:nvSpPr>
        <p:spPr>
          <a:xfrm>
            <a:off x="6341300" y="5866818"/>
            <a:ext cx="95891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0FFFF"/>
                </a:solidFill>
                <a:effectLst/>
                <a:uLnTx/>
                <a:uFillTx/>
                <a:latin typeface="Segoe UI Semibold" panose="020B0702040204020203" pitchFamily="34" charset="0"/>
                <a:ea typeface="+mn-ea"/>
                <a:cs typeface="Segoe UI Semibold" panose="020B0702040204020203" pitchFamily="34" charset="0"/>
              </a:rPr>
              <a:t>Multiple</a:t>
            </a:r>
            <a:endParaRPr kumimoji="0" lang="en-IN" sz="1600" i="0" u="none" strike="noStrike" kern="1200" cap="none" spc="0" normalizeH="0" baseline="0" noProof="0">
              <a:ln>
                <a:noFill/>
              </a:ln>
              <a:solidFill>
                <a:srgbClr val="00FFFF"/>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434E5CA2-5BCA-45E8-BCFF-25E1CCE14EFD}"/>
              </a:ext>
            </a:extLst>
          </p:cNvPr>
          <p:cNvSpPr txBox="1"/>
          <p:nvPr/>
        </p:nvSpPr>
        <p:spPr>
          <a:xfrm rot="16200000">
            <a:off x="1272032" y="5319873"/>
            <a:ext cx="7553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0FFFF"/>
                </a:solidFill>
                <a:effectLst/>
                <a:uLnTx/>
                <a:uFillTx/>
                <a:latin typeface="Segoe UI Semibold" panose="020B0702040204020203" pitchFamily="34" charset="0"/>
                <a:ea typeface="+mn-ea"/>
                <a:cs typeface="Segoe UI Semibold" panose="020B0702040204020203" pitchFamily="34" charset="0"/>
              </a:rPr>
              <a:t>Single</a:t>
            </a:r>
            <a:endParaRPr kumimoji="0" lang="en-IN" sz="1600" i="0" u="none" strike="noStrike" kern="1200" cap="none" spc="0" normalizeH="0" baseline="0" noProof="0">
              <a:ln>
                <a:noFill/>
              </a:ln>
              <a:solidFill>
                <a:srgbClr val="00FFFF"/>
              </a:solidFill>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EA6BB581-EDA0-4CC8-A701-09617AA89BD5}"/>
              </a:ext>
            </a:extLst>
          </p:cNvPr>
          <p:cNvSpPr txBox="1"/>
          <p:nvPr/>
        </p:nvSpPr>
        <p:spPr>
          <a:xfrm rot="16200000">
            <a:off x="1139317" y="1419719"/>
            <a:ext cx="95891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0FFFF"/>
                </a:solidFill>
                <a:effectLst/>
                <a:uLnTx/>
                <a:uFillTx/>
                <a:latin typeface="Segoe UI Semibold" panose="020B0702040204020203" pitchFamily="34" charset="0"/>
                <a:ea typeface="+mn-ea"/>
                <a:cs typeface="Segoe UI Semibold" panose="020B0702040204020203" pitchFamily="34" charset="0"/>
              </a:rPr>
              <a:t>Multiple</a:t>
            </a:r>
            <a:endParaRPr kumimoji="0" lang="en-IN" sz="1600" i="0" u="none" strike="noStrike" kern="1200" cap="none" spc="0" normalizeH="0" baseline="0" noProof="0">
              <a:ln>
                <a:noFill/>
              </a:ln>
              <a:solidFill>
                <a:srgbClr val="00FFFF"/>
              </a:solidFill>
              <a:effectLst/>
              <a:uLnTx/>
              <a:uFillTx/>
              <a:latin typeface="Segoe UI Semibold" panose="020B0702040204020203" pitchFamily="34" charset="0"/>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33C8AD47-9069-2D31-21BF-A32BB1158512}"/>
              </a:ext>
            </a:extLst>
          </p:cNvPr>
          <p:cNvGrpSpPr/>
          <p:nvPr/>
        </p:nvGrpSpPr>
        <p:grpSpPr>
          <a:xfrm>
            <a:off x="985809" y="1588996"/>
            <a:ext cx="420580" cy="3910228"/>
            <a:chOff x="833409" y="1198471"/>
            <a:chExt cx="420580" cy="3910228"/>
          </a:xfrm>
        </p:grpSpPr>
        <p:sp>
          <p:nvSpPr>
            <p:cNvPr id="2" name="Left Bracket 1">
              <a:extLst>
                <a:ext uri="{FF2B5EF4-FFF2-40B4-BE49-F238E27FC236}">
                  <a16:creationId xmlns:a16="http://schemas.microsoft.com/office/drawing/2014/main" id="{54687C62-4F53-D626-B978-F5542F76676A}"/>
                </a:ext>
              </a:extLst>
            </p:cNvPr>
            <p:cNvSpPr/>
            <p:nvPr/>
          </p:nvSpPr>
          <p:spPr>
            <a:xfrm>
              <a:off x="1033463" y="1198471"/>
              <a:ext cx="220526" cy="391022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71293F15-255B-462B-BE9F-E0BB799157A7}"/>
                </a:ext>
              </a:extLst>
            </p:cNvPr>
            <p:cNvSpPr/>
            <p:nvPr/>
          </p:nvSpPr>
          <p:spPr>
            <a:xfrm rot="16200000">
              <a:off x="432938" y="3010244"/>
              <a:ext cx="1201051" cy="400110"/>
            </a:xfrm>
            <a:prstGeom prst="rect">
              <a:avLst/>
            </a:prstGeom>
            <a:solidFill>
              <a:srgbClr val="09012A"/>
            </a:solid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w="9525">
                    <a:solidFill>
                      <a:prstClr val="white"/>
                    </a:solidFill>
                    <a:prstDash val="solid"/>
                  </a:ln>
                  <a:uLnTx/>
                  <a:uFillTx/>
                  <a:latin typeface="Segoe UI Semibold" panose="020B0702040204020203" pitchFamily="34" charset="0"/>
                  <a:cs typeface="Segoe UI Semibold" panose="020B0702040204020203" pitchFamily="34" charset="0"/>
                </a:rPr>
                <a:t>INPUT(s)</a:t>
              </a:r>
            </a:p>
          </p:txBody>
        </p:sp>
      </p:grpSp>
      <p:grpSp>
        <p:nvGrpSpPr>
          <p:cNvPr id="4" name="Group 3">
            <a:extLst>
              <a:ext uri="{FF2B5EF4-FFF2-40B4-BE49-F238E27FC236}">
                <a16:creationId xmlns:a16="http://schemas.microsoft.com/office/drawing/2014/main" id="{A2B20A9C-39B5-5267-8133-3907EFB4DD4B}"/>
              </a:ext>
            </a:extLst>
          </p:cNvPr>
          <p:cNvGrpSpPr/>
          <p:nvPr/>
        </p:nvGrpSpPr>
        <p:grpSpPr>
          <a:xfrm>
            <a:off x="2172157" y="6205369"/>
            <a:ext cx="4562472" cy="240703"/>
            <a:chOff x="2019757" y="5767138"/>
            <a:chExt cx="4562472" cy="400111"/>
          </a:xfrm>
        </p:grpSpPr>
        <p:sp>
          <p:nvSpPr>
            <p:cNvPr id="16" name="Left Bracket 15">
              <a:extLst>
                <a:ext uri="{FF2B5EF4-FFF2-40B4-BE49-F238E27FC236}">
                  <a16:creationId xmlns:a16="http://schemas.microsoft.com/office/drawing/2014/main" id="{CFA0C132-C41A-3323-F9CF-C92E22C74E12}"/>
                </a:ext>
              </a:extLst>
            </p:cNvPr>
            <p:cNvSpPr/>
            <p:nvPr/>
          </p:nvSpPr>
          <p:spPr>
            <a:xfrm rot="16200000">
              <a:off x="4185262" y="3721382"/>
              <a:ext cx="231462" cy="456247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9F80708E-5335-4E3B-BF95-FF4DC0FA68AA}"/>
                </a:ext>
              </a:extLst>
            </p:cNvPr>
            <p:cNvSpPr/>
            <p:nvPr/>
          </p:nvSpPr>
          <p:spPr>
            <a:xfrm>
              <a:off x="3751261" y="5767138"/>
              <a:ext cx="1358578" cy="400111"/>
            </a:xfrm>
            <a:prstGeom prst="rect">
              <a:avLst/>
            </a:prstGeom>
            <a:solidFill>
              <a:srgbClr val="070537"/>
            </a:solid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w="9525">
                    <a:solidFill>
                      <a:prstClr val="white"/>
                    </a:solidFill>
                    <a:prstDash val="solid"/>
                  </a:ln>
                  <a:uLnTx/>
                  <a:uFillTx/>
                  <a:latin typeface="Segoe UI Semibold" panose="020B0702040204020203" pitchFamily="34" charset="0"/>
                  <a:cs typeface="Segoe UI Semibold" panose="020B0702040204020203" pitchFamily="34" charset="0"/>
                </a:rPr>
                <a:t>MODEL(s)</a:t>
              </a:r>
            </a:p>
          </p:txBody>
        </p:sp>
      </p:grpSp>
      <p:sp>
        <p:nvSpPr>
          <p:cNvPr id="15" name="Title 14">
            <a:extLst>
              <a:ext uri="{FF2B5EF4-FFF2-40B4-BE49-F238E27FC236}">
                <a16:creationId xmlns:a16="http://schemas.microsoft.com/office/drawing/2014/main" id="{CF8206BC-E006-C2A2-7756-DFDD5792E0B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583927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0371eb9-0d8b-4952-a683-c9cf2708eeee&quot;,&quot;TimeStamp&quot;:&quot;2020-01-22T20:01:32.011824-06:00&quot;}"/>
</p:tagLst>
</file>

<file path=ppt/theme/theme1.xml><?xml version="1.0" encoding="utf-8"?>
<a:theme xmlns:a="http://schemas.openxmlformats.org/drawingml/2006/main" name="PebbleVTI">
  <a:themeElements>
    <a:clrScheme name="AnalogousFromLightSeedLeftStep">
      <a:dk1>
        <a:srgbClr val="000000"/>
      </a:dk1>
      <a:lt1>
        <a:srgbClr val="FFFFFF"/>
      </a:lt1>
      <a:dk2>
        <a:srgbClr val="243941"/>
      </a:dk2>
      <a:lt2>
        <a:srgbClr val="E8E6E2"/>
      </a:lt2>
      <a:accent1>
        <a:srgbClr val="8FA1CD"/>
      </a:accent1>
      <a:accent2>
        <a:srgbClr val="77ABC2"/>
      </a:accent2>
      <a:accent3>
        <a:srgbClr val="78ACA6"/>
      </a:accent3>
      <a:accent4>
        <a:srgbClr val="6DB18D"/>
      </a:accent4>
      <a:accent5>
        <a:srgbClr val="77B07A"/>
      </a:accent5>
      <a:accent6>
        <a:srgbClr val="83AE6B"/>
      </a:accent6>
      <a:hlink>
        <a:srgbClr val="918158"/>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e06192-25af-41c5-938f-361f8eec808a">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6451C56FECA446BA3F6AA268ED5A6B" ma:contentTypeVersion="20" ma:contentTypeDescription="Create a new document." ma:contentTypeScope="" ma:versionID="9ce0bd6ab3a8346c955c236cb34ca7ce">
  <xsd:schema xmlns:xsd="http://www.w3.org/2001/XMLSchema" xmlns:xs="http://www.w3.org/2001/XMLSchema" xmlns:p="http://schemas.microsoft.com/office/2006/metadata/properties" xmlns:ns1="http://schemas.microsoft.com/sharepoint/v3" xmlns:ns2="0ae06192-25af-41c5-938f-361f8eec808a" xmlns:ns3="08b0ad8d-53de-4da8-9833-cfc7b605a807" xmlns:ns4="230e9df3-be65-4c73-a93b-d1236ebd677e" targetNamespace="http://schemas.microsoft.com/office/2006/metadata/properties" ma:root="true" ma:fieldsID="a018a29a69b20ee8dff2b062606bc3d2" ns1:_="" ns2:_="" ns3:_="" ns4:_="">
    <xsd:import namespace="http://schemas.microsoft.com/sharepoint/v3"/>
    <xsd:import namespace="0ae06192-25af-41c5-938f-361f8eec808a"/>
    <xsd:import namespace="08b0ad8d-53de-4da8-9833-cfc7b605a80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1:_ip_UnifiedCompliancePolicyProperties" minOccurs="0"/>
                <xsd:element ref="ns1:_ip_UnifiedCompliancePolicyUIAction" minOccurs="0"/>
                <xsd:element ref="ns2:MediaServiceAutoKeyPoints" minOccurs="0"/>
                <xsd:element ref="ns2:MediaServiceKeyPoints" minOccurs="0"/>
                <xsd:element ref="ns2:MediaServiceOCR" minOccurs="0"/>
                <xsd:element ref="ns2:lcf76f155ced4ddcb4097134ff3c332f" minOccurs="0"/>
                <xsd:element ref="ns4:TaxCatchAll" minOccurs="0"/>
                <xsd:element ref="ns1:PublishingStartDate" minOccurs="0"/>
                <xsd:element ref="ns1:PublishingExpirationDat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element name="PublishingStartDate" ma:index="25"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6"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ae06192-25af-41c5-938f-361f8eec80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OCR" ma:index="21" nillable="true" ma:displayName="Extracted Text" ma:internalName="MediaServiceOCR"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8b0ad8d-53de-4da8-9833-cfc7b605a80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9aeebcbd-23f4-490b-bb4a-e84624ad2f42}" ma:internalName="TaxCatchAll" ma:showField="CatchAllData" ma:web="08b0ad8d-53de-4da8-9833-cfc7b605a8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AFCED1-BA17-48FC-BCA2-1B2967CF018E}">
  <ds:schemaRefs>
    <ds:schemaRef ds:uri="http://www.w3.org/XML/1998/namespace"/>
    <ds:schemaRef ds:uri="http://schemas.microsoft.com/office/infopath/2007/PartnerControls"/>
    <ds:schemaRef ds:uri="http://purl.org/dc/dcmitype/"/>
    <ds:schemaRef ds:uri="http://schemas.microsoft.com/office/2006/metadata/properties"/>
    <ds:schemaRef ds:uri="http://purl.org/dc/terms/"/>
    <ds:schemaRef ds:uri="http://schemas.microsoft.com/office/2006/documentManagement/types"/>
    <ds:schemaRef ds:uri="aa8c45a6-06c8-486e-9865-c23779e73d44"/>
    <ds:schemaRef ds:uri="http://schemas.openxmlformats.org/package/2006/metadata/core-properties"/>
    <ds:schemaRef ds:uri="1289a88f-42fd-4598-917f-c8e86fd3a897"/>
    <ds:schemaRef ds:uri="http://purl.org/dc/elements/1.1/"/>
    <ds:schemaRef ds:uri="0ae06192-25af-41c5-938f-361f8eec808a"/>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2F85F125-07B4-4D06-9117-328747E06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e06192-25af-41c5-938f-361f8eec808a"/>
    <ds:schemaRef ds:uri="08b0ad8d-53de-4da8-9833-cfc7b605a80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F858C8-8EC4-4F8A-93C5-C7AA0004886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172</TotalTime>
  <Words>2437</Words>
  <Application>Microsoft Office PowerPoint</Application>
  <PresentationFormat>Widescreen</PresentationFormat>
  <Paragraphs>477</Paragraphs>
  <Slides>47</Slides>
  <Notes>21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PebbleVTI</vt:lpstr>
      <vt:lpstr>Zero to Batch</vt:lpstr>
      <vt:lpstr>Agenda</vt:lpstr>
      <vt:lpstr>Introduction</vt:lpstr>
      <vt:lpstr>Summary outline</vt:lpstr>
      <vt:lpstr>The Problem</vt:lpstr>
      <vt:lpstr>Problem Statement</vt:lpstr>
      <vt:lpstr>Mapping apps to architectures</vt:lpstr>
      <vt:lpstr>Workload Characteristics</vt:lpstr>
      <vt:lpstr>PowerPoint Presentation</vt:lpstr>
      <vt:lpstr>Solution Characteristics</vt:lpstr>
      <vt:lpstr>Solution Components </vt:lpstr>
      <vt:lpstr>Offerings available on Azure</vt:lpstr>
      <vt:lpstr>HPC on Azure</vt:lpstr>
      <vt:lpstr>Azure Batch</vt:lpstr>
      <vt:lpstr>Azure Batch</vt:lpstr>
      <vt:lpstr>Azure Batch Capabilities</vt:lpstr>
      <vt:lpstr>Batch Rendering Sample Architecture</vt:lpstr>
      <vt:lpstr>PowerPoint Presentation</vt:lpstr>
      <vt:lpstr>Azure VMs, Redis Cache, &amp; Azure Container Registry </vt:lpstr>
      <vt:lpstr>Solve any HPC or AI workload</vt:lpstr>
      <vt:lpstr>Storage Options for HPC</vt:lpstr>
      <vt:lpstr>Azure Cache for Redis</vt:lpstr>
      <vt:lpstr>Containers in Azure</vt:lpstr>
      <vt:lpstr>Azure Container Registry</vt:lpstr>
      <vt:lpstr>Terraform</vt:lpstr>
      <vt:lpstr>Storage Explorer</vt:lpstr>
      <vt:lpstr>Solution Implementation</vt:lpstr>
      <vt:lpstr>PowerPoint Presentation</vt:lpstr>
      <vt:lpstr>Hands-On Exercises</vt:lpstr>
      <vt:lpstr>Hands on Overview</vt:lpstr>
      <vt:lpstr>One-click deployment</vt:lpstr>
      <vt:lpstr>Deployed resources</vt:lpstr>
      <vt:lpstr>Synthetic test data</vt:lpstr>
      <vt:lpstr>Containerize and push application</vt:lpstr>
      <vt:lpstr>Execute &amp; monitor</vt:lpstr>
      <vt:lpstr>Running tasks</vt:lpstr>
      <vt:lpstr>Pool-based summary</vt:lpstr>
      <vt:lpstr>Monitor</vt:lpstr>
      <vt:lpstr>One-click decommission</vt:lpstr>
      <vt:lpstr>Considerations</vt:lpstr>
      <vt:lpstr>Secure Batch</vt:lpstr>
      <vt:lpstr>Security best practices</vt:lpstr>
      <vt:lpstr>Discussion</vt:lpstr>
      <vt:lpstr>Azure Batch</vt:lpstr>
      <vt:lpstr>Summary</vt:lpstr>
      <vt:lpstr>Next Steps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 to Batch</dc:title>
  <dc:creator>Ian Lumb</dc:creator>
  <cp:lastModifiedBy>Abhishek PC</cp:lastModifiedBy>
  <cp:revision>2</cp:revision>
  <dcterms:created xsi:type="dcterms:W3CDTF">2022-06-09T16:22:36Z</dcterms:created>
  <dcterms:modified xsi:type="dcterms:W3CDTF">2022-08-03T03:37:58Z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0x010100B86451C56FECA446BA3F6AA268ED5A6B</vt:lpwstr>
  </property>
  <property fmtid="{D5CDD505-2E9C-101B-9397-08002B2CF9AE}" pid="3" name="Order">
    <vt:lpwstr>200.000000000000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y fmtid="{D5CDD505-2E9C-101B-9397-08002B2CF9AE}" pid="10" name="MediaServiceImageTags">
    <vt:lpwstr/>
  </property>
</Properties>
</file>